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654" r:id="rId2"/>
  </p:sldMasterIdLst>
  <p:notesMasterIdLst>
    <p:notesMasterId r:id="rId24"/>
  </p:notesMasterIdLst>
  <p:sldIdLst>
    <p:sldId id="266" r:id="rId3"/>
    <p:sldId id="274" r:id="rId4"/>
    <p:sldId id="272" r:id="rId5"/>
    <p:sldId id="270" r:id="rId6"/>
    <p:sldId id="283" r:id="rId7"/>
    <p:sldId id="258" r:id="rId8"/>
    <p:sldId id="279" r:id="rId9"/>
    <p:sldId id="260" r:id="rId10"/>
    <p:sldId id="285" r:id="rId11"/>
    <p:sldId id="273" r:id="rId12"/>
    <p:sldId id="277" r:id="rId13"/>
    <p:sldId id="275" r:id="rId14"/>
    <p:sldId id="276" r:id="rId15"/>
    <p:sldId id="284" r:id="rId16"/>
    <p:sldId id="278" r:id="rId17"/>
    <p:sldId id="281" r:id="rId18"/>
    <p:sldId id="262" r:id="rId19"/>
    <p:sldId id="288" r:id="rId20"/>
    <p:sldId id="287" r:id="rId21"/>
    <p:sldId id="282"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FF4081"/>
    <a:srgbClr val="F5F5F5"/>
    <a:srgbClr val="5F71B1"/>
    <a:srgbClr val="3E50B4"/>
    <a:srgbClr val="303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25" autoAdjust="0"/>
    <p:restoredTop sz="79275"/>
  </p:normalViewPr>
  <p:slideViewPr>
    <p:cSldViewPr snapToGrid="0" showGuides="1">
      <p:cViewPr varScale="1">
        <p:scale>
          <a:sx n="89" d="100"/>
          <a:sy n="89" d="100"/>
        </p:scale>
        <p:origin x="1980" y="8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2.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21.png"/><Relationship Id="rId6" Type="http://schemas.openxmlformats.org/officeDocument/2006/relationships/image" Target="../media/image12.svg"/><Relationship Id="rId11" Type="http://schemas.openxmlformats.org/officeDocument/2006/relationships/image" Target="../media/image24.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23.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5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A4790-73AB-4902-A8DB-E45D9D1FEA6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8CF15AA-A127-4BE3-95F5-CD19D9920A76}">
      <dgm:prSet custT="1"/>
      <dgm:spPr/>
      <dgm:t>
        <a:bodyPr/>
        <a:lstStyle/>
        <a:p>
          <a:pPr>
            <a:lnSpc>
              <a:spcPct val="100000"/>
            </a:lnSpc>
          </a:pPr>
          <a:r>
            <a:rPr lang="en-US" sz="2400" dirty="0">
              <a:solidFill>
                <a:schemeClr val="bg1">
                  <a:lumMod val="85000"/>
                </a:schemeClr>
              </a:solidFill>
              <a:latin typeface="Roboto Medium"/>
            </a:rPr>
            <a:t>Introduction</a:t>
          </a:r>
        </a:p>
      </dgm:t>
    </dgm:pt>
    <dgm:pt modelId="{92902ACF-3AF2-44FE-9687-39F7B300B89A}" type="parTrans" cxnId="{082A44B7-381F-4E73-9918-28A3BC1F1600}">
      <dgm:prSet/>
      <dgm:spPr/>
      <dgm:t>
        <a:bodyPr/>
        <a:lstStyle/>
        <a:p>
          <a:endParaRPr lang="en-US" sz="2400">
            <a:solidFill>
              <a:schemeClr val="bg1">
                <a:lumMod val="85000"/>
              </a:schemeClr>
            </a:solidFill>
            <a:latin typeface="Roboto Medium"/>
          </a:endParaRPr>
        </a:p>
      </dgm:t>
    </dgm:pt>
    <dgm:pt modelId="{D3820789-21AD-49AE-B67E-8AC3AF72045A}" type="sibTrans" cxnId="{082A44B7-381F-4E73-9918-28A3BC1F1600}">
      <dgm:prSet/>
      <dgm:spPr/>
      <dgm:t>
        <a:bodyPr/>
        <a:lstStyle/>
        <a:p>
          <a:pPr>
            <a:lnSpc>
              <a:spcPct val="100000"/>
            </a:lnSpc>
          </a:pPr>
          <a:endParaRPr lang="en-US" sz="2400">
            <a:solidFill>
              <a:schemeClr val="bg1">
                <a:lumMod val="85000"/>
              </a:schemeClr>
            </a:solidFill>
            <a:latin typeface="Roboto Medium"/>
          </a:endParaRPr>
        </a:p>
      </dgm:t>
    </dgm:pt>
    <dgm:pt modelId="{11AF96DA-48A9-4AED-AA54-B71AABF2D0FD}">
      <dgm:prSet custT="1"/>
      <dgm:spPr/>
      <dgm:t>
        <a:bodyPr/>
        <a:lstStyle/>
        <a:p>
          <a:pPr>
            <a:lnSpc>
              <a:spcPct val="100000"/>
            </a:lnSpc>
          </a:pPr>
          <a:r>
            <a:rPr lang="en-US" sz="2400" dirty="0">
              <a:solidFill>
                <a:schemeClr val="bg1">
                  <a:lumMod val="85000"/>
                </a:schemeClr>
              </a:solidFill>
              <a:latin typeface="Roboto Medium"/>
            </a:rPr>
            <a:t>Domain Knowledge</a:t>
          </a:r>
        </a:p>
      </dgm:t>
    </dgm:pt>
    <dgm:pt modelId="{767EC469-098D-4BF1-9041-3C2C1972528F}" type="parTrans" cxnId="{7B49D1F8-6068-4A13-ADD8-BCF13CF57301}">
      <dgm:prSet/>
      <dgm:spPr/>
      <dgm:t>
        <a:bodyPr/>
        <a:lstStyle/>
        <a:p>
          <a:endParaRPr lang="en-US" sz="2400">
            <a:solidFill>
              <a:schemeClr val="bg1">
                <a:lumMod val="85000"/>
              </a:schemeClr>
            </a:solidFill>
            <a:latin typeface="Roboto Medium"/>
          </a:endParaRPr>
        </a:p>
      </dgm:t>
    </dgm:pt>
    <dgm:pt modelId="{DA54AA9D-C646-42B6-957C-C80F4D82BA0B}" type="sibTrans" cxnId="{7B49D1F8-6068-4A13-ADD8-BCF13CF57301}">
      <dgm:prSet/>
      <dgm:spPr/>
      <dgm:t>
        <a:bodyPr/>
        <a:lstStyle/>
        <a:p>
          <a:pPr>
            <a:lnSpc>
              <a:spcPct val="100000"/>
            </a:lnSpc>
          </a:pPr>
          <a:endParaRPr lang="en-US" sz="2400">
            <a:solidFill>
              <a:schemeClr val="bg1">
                <a:lumMod val="85000"/>
              </a:schemeClr>
            </a:solidFill>
            <a:latin typeface="Roboto Medium"/>
          </a:endParaRPr>
        </a:p>
      </dgm:t>
    </dgm:pt>
    <dgm:pt modelId="{0B62D333-A1FA-41C3-A6A5-321FA786DB31}">
      <dgm:prSet custT="1"/>
      <dgm:spPr/>
      <dgm:t>
        <a:bodyPr/>
        <a:lstStyle/>
        <a:p>
          <a:pPr>
            <a:lnSpc>
              <a:spcPct val="100000"/>
            </a:lnSpc>
          </a:pPr>
          <a:r>
            <a:rPr lang="en-US" sz="2400" dirty="0">
              <a:solidFill>
                <a:schemeClr val="bg1">
                  <a:lumMod val="85000"/>
                </a:schemeClr>
              </a:solidFill>
              <a:latin typeface="Roboto Medium"/>
            </a:rPr>
            <a:t>Preprocessing</a:t>
          </a:r>
        </a:p>
      </dgm:t>
    </dgm:pt>
    <dgm:pt modelId="{B9646B66-D559-4635-9B79-539C351677AA}" type="parTrans" cxnId="{6ADA3008-6276-4029-A9C9-0DBDADBB31F2}">
      <dgm:prSet/>
      <dgm:spPr/>
      <dgm:t>
        <a:bodyPr/>
        <a:lstStyle/>
        <a:p>
          <a:endParaRPr lang="en-US" sz="2400">
            <a:solidFill>
              <a:schemeClr val="bg1">
                <a:lumMod val="85000"/>
              </a:schemeClr>
            </a:solidFill>
            <a:latin typeface="Roboto Medium"/>
          </a:endParaRPr>
        </a:p>
      </dgm:t>
    </dgm:pt>
    <dgm:pt modelId="{08BE3F09-86DF-43D8-8840-7633D075F9AF}" type="sibTrans" cxnId="{6ADA3008-6276-4029-A9C9-0DBDADBB31F2}">
      <dgm:prSet/>
      <dgm:spPr/>
      <dgm:t>
        <a:bodyPr/>
        <a:lstStyle/>
        <a:p>
          <a:pPr>
            <a:lnSpc>
              <a:spcPct val="100000"/>
            </a:lnSpc>
          </a:pPr>
          <a:endParaRPr lang="en-US" sz="2400">
            <a:solidFill>
              <a:schemeClr val="bg1">
                <a:lumMod val="85000"/>
              </a:schemeClr>
            </a:solidFill>
            <a:latin typeface="Roboto Medium"/>
          </a:endParaRPr>
        </a:p>
      </dgm:t>
    </dgm:pt>
    <dgm:pt modelId="{11867178-3C14-4F0D-8A1B-788CA146C1B2}">
      <dgm:prSet custT="1"/>
      <dgm:spPr/>
      <dgm:t>
        <a:bodyPr/>
        <a:lstStyle/>
        <a:p>
          <a:pPr>
            <a:lnSpc>
              <a:spcPct val="100000"/>
            </a:lnSpc>
          </a:pPr>
          <a:r>
            <a:rPr lang="en-US" sz="2400" dirty="0">
              <a:solidFill>
                <a:schemeClr val="bg1">
                  <a:lumMod val="85000"/>
                </a:schemeClr>
              </a:solidFill>
              <a:latin typeface="Roboto Medium"/>
            </a:rPr>
            <a:t>Modeling</a:t>
          </a:r>
        </a:p>
      </dgm:t>
    </dgm:pt>
    <dgm:pt modelId="{048DE6F9-F777-437B-A318-245F7D02EBD5}" type="parTrans" cxnId="{ED0AB081-50A2-434C-8784-39D4DA7A2FB0}">
      <dgm:prSet/>
      <dgm:spPr/>
      <dgm:t>
        <a:bodyPr/>
        <a:lstStyle/>
        <a:p>
          <a:endParaRPr lang="en-US" sz="2400">
            <a:solidFill>
              <a:schemeClr val="bg1">
                <a:lumMod val="85000"/>
              </a:schemeClr>
            </a:solidFill>
            <a:latin typeface="Roboto Medium"/>
          </a:endParaRPr>
        </a:p>
      </dgm:t>
    </dgm:pt>
    <dgm:pt modelId="{FC639659-4384-4B36-8B0C-4AF294B59061}" type="sibTrans" cxnId="{ED0AB081-50A2-434C-8784-39D4DA7A2FB0}">
      <dgm:prSet/>
      <dgm:spPr/>
      <dgm:t>
        <a:bodyPr/>
        <a:lstStyle/>
        <a:p>
          <a:pPr>
            <a:lnSpc>
              <a:spcPct val="100000"/>
            </a:lnSpc>
          </a:pPr>
          <a:endParaRPr lang="en-US" sz="2400">
            <a:solidFill>
              <a:schemeClr val="bg1">
                <a:lumMod val="85000"/>
              </a:schemeClr>
            </a:solidFill>
            <a:latin typeface="Roboto Medium"/>
          </a:endParaRPr>
        </a:p>
      </dgm:t>
    </dgm:pt>
    <dgm:pt modelId="{F77E4B58-3E37-4AB7-9468-28D9DFA0C211}">
      <dgm:prSet custT="1"/>
      <dgm:spPr/>
      <dgm:t>
        <a:bodyPr/>
        <a:lstStyle/>
        <a:p>
          <a:pPr>
            <a:lnSpc>
              <a:spcPct val="100000"/>
            </a:lnSpc>
          </a:pPr>
          <a:r>
            <a:rPr lang="en-US" sz="2400" dirty="0">
              <a:solidFill>
                <a:schemeClr val="bg1">
                  <a:lumMod val="85000"/>
                </a:schemeClr>
              </a:solidFill>
              <a:latin typeface="Roboto Medium"/>
            </a:rPr>
            <a:t>Evaluation</a:t>
          </a:r>
        </a:p>
      </dgm:t>
    </dgm:pt>
    <dgm:pt modelId="{7DBA9158-88E0-441E-8555-8ADBC2D5F7B2}" type="parTrans" cxnId="{84BD3BBB-0E41-4C58-B806-9AF76E356E0D}">
      <dgm:prSet/>
      <dgm:spPr/>
      <dgm:t>
        <a:bodyPr/>
        <a:lstStyle/>
        <a:p>
          <a:endParaRPr lang="en-US" sz="2400">
            <a:solidFill>
              <a:schemeClr val="bg1">
                <a:lumMod val="85000"/>
              </a:schemeClr>
            </a:solidFill>
            <a:latin typeface="Roboto Medium"/>
          </a:endParaRPr>
        </a:p>
      </dgm:t>
    </dgm:pt>
    <dgm:pt modelId="{02092692-AFEA-4ADA-81A5-4D54C98F1448}" type="sibTrans" cxnId="{84BD3BBB-0E41-4C58-B806-9AF76E356E0D}">
      <dgm:prSet/>
      <dgm:spPr/>
      <dgm:t>
        <a:bodyPr/>
        <a:lstStyle/>
        <a:p>
          <a:pPr>
            <a:lnSpc>
              <a:spcPct val="100000"/>
            </a:lnSpc>
          </a:pPr>
          <a:endParaRPr lang="en-US" sz="2400">
            <a:solidFill>
              <a:schemeClr val="bg1">
                <a:lumMod val="85000"/>
              </a:schemeClr>
            </a:solidFill>
            <a:latin typeface="Roboto Medium"/>
          </a:endParaRPr>
        </a:p>
      </dgm:t>
    </dgm:pt>
    <dgm:pt modelId="{D72E2DA7-D84A-4E36-8449-7331383E0E3D}">
      <dgm:prSet custT="1"/>
      <dgm:spPr/>
      <dgm:t>
        <a:bodyPr/>
        <a:lstStyle/>
        <a:p>
          <a:pPr>
            <a:lnSpc>
              <a:spcPct val="100000"/>
            </a:lnSpc>
          </a:pPr>
          <a:r>
            <a:rPr lang="en-US" sz="2400" dirty="0">
              <a:solidFill>
                <a:schemeClr val="bg1">
                  <a:lumMod val="85000"/>
                </a:schemeClr>
              </a:solidFill>
              <a:latin typeface="Roboto Medium"/>
            </a:rPr>
            <a:t>Conclusions</a:t>
          </a:r>
        </a:p>
      </dgm:t>
    </dgm:pt>
    <dgm:pt modelId="{D8A1688D-60A1-4121-96AA-FE611F63294E}" type="parTrans" cxnId="{13159DD2-45B4-4D6E-89F2-B2E16526842E}">
      <dgm:prSet/>
      <dgm:spPr/>
      <dgm:t>
        <a:bodyPr/>
        <a:lstStyle/>
        <a:p>
          <a:endParaRPr lang="en-US" sz="2400">
            <a:solidFill>
              <a:schemeClr val="bg1">
                <a:lumMod val="85000"/>
              </a:schemeClr>
            </a:solidFill>
            <a:latin typeface="Roboto Medium"/>
          </a:endParaRPr>
        </a:p>
      </dgm:t>
    </dgm:pt>
    <dgm:pt modelId="{C2266247-1C5D-4692-BFDE-D17104940605}" type="sibTrans" cxnId="{13159DD2-45B4-4D6E-89F2-B2E16526842E}">
      <dgm:prSet/>
      <dgm:spPr/>
      <dgm:t>
        <a:bodyPr/>
        <a:lstStyle/>
        <a:p>
          <a:endParaRPr lang="en-US" sz="2400">
            <a:solidFill>
              <a:schemeClr val="bg1">
                <a:lumMod val="85000"/>
              </a:schemeClr>
            </a:solidFill>
            <a:latin typeface="Roboto Medium"/>
          </a:endParaRPr>
        </a:p>
      </dgm:t>
    </dgm:pt>
    <dgm:pt modelId="{21484ED8-0AD4-4EA4-B5C9-9E8924AC434E}">
      <dgm:prSet custT="1"/>
      <dgm:spPr/>
      <dgm:t>
        <a:bodyPr/>
        <a:lstStyle/>
        <a:p>
          <a:pPr>
            <a:lnSpc>
              <a:spcPct val="100000"/>
            </a:lnSpc>
          </a:pPr>
          <a:r>
            <a:rPr lang="en-US" sz="2400" dirty="0">
              <a:solidFill>
                <a:schemeClr val="bg1">
                  <a:lumMod val="85000"/>
                </a:schemeClr>
              </a:solidFill>
              <a:latin typeface="Roboto Medium"/>
            </a:rPr>
            <a:t>EDA</a:t>
          </a:r>
        </a:p>
      </dgm:t>
    </dgm:pt>
    <dgm:pt modelId="{93DEB8D0-3689-4812-BCFE-71D39BA6F7FA}" type="sibTrans" cxnId="{BEBE4FDA-CEC6-47F8-A9C3-9F5D866CE63C}">
      <dgm:prSet/>
      <dgm:spPr/>
      <dgm:t>
        <a:bodyPr/>
        <a:lstStyle/>
        <a:p>
          <a:pPr>
            <a:lnSpc>
              <a:spcPct val="100000"/>
            </a:lnSpc>
          </a:pPr>
          <a:endParaRPr lang="en-US" sz="2400">
            <a:solidFill>
              <a:schemeClr val="bg1">
                <a:lumMod val="85000"/>
              </a:schemeClr>
            </a:solidFill>
            <a:latin typeface="Roboto Medium"/>
          </a:endParaRPr>
        </a:p>
      </dgm:t>
    </dgm:pt>
    <dgm:pt modelId="{66DA05AA-C75C-4EDD-9DEB-C786C77E06C0}" type="parTrans" cxnId="{BEBE4FDA-CEC6-47F8-A9C3-9F5D866CE63C}">
      <dgm:prSet/>
      <dgm:spPr/>
      <dgm:t>
        <a:bodyPr/>
        <a:lstStyle/>
        <a:p>
          <a:endParaRPr lang="en-US" sz="2400">
            <a:solidFill>
              <a:schemeClr val="bg1">
                <a:lumMod val="85000"/>
              </a:schemeClr>
            </a:solidFill>
            <a:latin typeface="Roboto Medium"/>
          </a:endParaRPr>
        </a:p>
      </dgm:t>
    </dgm:pt>
    <dgm:pt modelId="{9522CB9B-096F-4614-822A-3FDA98DC744A}" type="pres">
      <dgm:prSet presAssocID="{16BA4790-73AB-4902-A8DB-E45D9D1FEA64}" presName="root" presStyleCnt="0">
        <dgm:presLayoutVars>
          <dgm:dir/>
          <dgm:resizeHandles val="exact"/>
        </dgm:presLayoutVars>
      </dgm:prSet>
      <dgm:spPr/>
    </dgm:pt>
    <dgm:pt modelId="{1195B30C-A2E7-4410-A94F-C8E1AAB24EB8}" type="pres">
      <dgm:prSet presAssocID="{16BA4790-73AB-4902-A8DB-E45D9D1FEA64}" presName="container" presStyleCnt="0">
        <dgm:presLayoutVars>
          <dgm:dir/>
          <dgm:resizeHandles val="exact"/>
        </dgm:presLayoutVars>
      </dgm:prSet>
      <dgm:spPr/>
    </dgm:pt>
    <dgm:pt modelId="{C751D323-1097-468E-B8C5-6B8A42B5CFE5}" type="pres">
      <dgm:prSet presAssocID="{E8CF15AA-A127-4BE3-95F5-CD19D9920A76}" presName="compNode" presStyleCnt="0"/>
      <dgm:spPr/>
    </dgm:pt>
    <dgm:pt modelId="{25E0318F-6324-49EC-8A95-FBBBD2A157FB}" type="pres">
      <dgm:prSet presAssocID="{E8CF15AA-A127-4BE3-95F5-CD19D9920A76}" presName="iconBgRect" presStyleLbl="bgShp" presStyleIdx="0" presStyleCnt="7"/>
      <dgm:spPr>
        <a:solidFill>
          <a:schemeClr val="accent6">
            <a:lumMod val="75000"/>
          </a:schemeClr>
        </a:solidFill>
      </dgm:spPr>
    </dgm:pt>
    <dgm:pt modelId="{478629C4-0A7C-474E-8E73-A789A4399B79}" type="pres">
      <dgm:prSet presAssocID="{E8CF15AA-A127-4BE3-95F5-CD19D9920A7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D9117976-86AE-4CFB-AF43-F175EE86E20D}" type="pres">
      <dgm:prSet presAssocID="{E8CF15AA-A127-4BE3-95F5-CD19D9920A76}" presName="spaceRect" presStyleCnt="0"/>
      <dgm:spPr/>
    </dgm:pt>
    <dgm:pt modelId="{EFFFB75B-A563-453B-A55B-12E9DB030E71}" type="pres">
      <dgm:prSet presAssocID="{E8CF15AA-A127-4BE3-95F5-CD19D9920A76}" presName="textRect" presStyleLbl="revTx" presStyleIdx="0" presStyleCnt="7">
        <dgm:presLayoutVars>
          <dgm:chMax val="1"/>
          <dgm:chPref val="1"/>
        </dgm:presLayoutVars>
      </dgm:prSet>
      <dgm:spPr/>
    </dgm:pt>
    <dgm:pt modelId="{5A73C598-B396-4C7E-B0EE-79C0C707FBCB}" type="pres">
      <dgm:prSet presAssocID="{D3820789-21AD-49AE-B67E-8AC3AF72045A}" presName="sibTrans" presStyleLbl="sibTrans2D1" presStyleIdx="0" presStyleCnt="0"/>
      <dgm:spPr/>
    </dgm:pt>
    <dgm:pt modelId="{95ECD469-4D62-4D28-8107-8AF6C0EFA8DF}" type="pres">
      <dgm:prSet presAssocID="{11AF96DA-48A9-4AED-AA54-B71AABF2D0FD}" presName="compNode" presStyleCnt="0"/>
      <dgm:spPr/>
    </dgm:pt>
    <dgm:pt modelId="{3C7B6E85-61BC-4E41-86A5-489E70BC0137}" type="pres">
      <dgm:prSet presAssocID="{11AF96DA-48A9-4AED-AA54-B71AABF2D0FD}" presName="iconBgRect" presStyleLbl="bgShp" presStyleIdx="1" presStyleCnt="7"/>
      <dgm:spPr>
        <a:solidFill>
          <a:srgbClr val="FF0000"/>
        </a:solidFill>
      </dgm:spPr>
    </dgm:pt>
    <dgm:pt modelId="{A9BC2D33-8676-46B0-8E7A-304C29E43CB7}" type="pres">
      <dgm:prSet presAssocID="{11AF96DA-48A9-4AED-AA54-B71AABF2D0F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93AFC7D-CF8E-4E8E-BCED-3B4880FA608F}" type="pres">
      <dgm:prSet presAssocID="{11AF96DA-48A9-4AED-AA54-B71AABF2D0FD}" presName="spaceRect" presStyleCnt="0"/>
      <dgm:spPr/>
    </dgm:pt>
    <dgm:pt modelId="{ED83AF48-EF5D-4723-8F29-1D9F4CA6E417}" type="pres">
      <dgm:prSet presAssocID="{11AF96DA-48A9-4AED-AA54-B71AABF2D0FD}" presName="textRect" presStyleLbl="revTx" presStyleIdx="1" presStyleCnt="7">
        <dgm:presLayoutVars>
          <dgm:chMax val="1"/>
          <dgm:chPref val="1"/>
        </dgm:presLayoutVars>
      </dgm:prSet>
      <dgm:spPr/>
    </dgm:pt>
    <dgm:pt modelId="{ED911181-0B3E-4D70-BFF0-8325B12ABFAA}" type="pres">
      <dgm:prSet presAssocID="{DA54AA9D-C646-42B6-957C-C80F4D82BA0B}" presName="sibTrans" presStyleLbl="sibTrans2D1" presStyleIdx="0" presStyleCnt="0"/>
      <dgm:spPr/>
    </dgm:pt>
    <dgm:pt modelId="{5A461124-62CC-408A-9C44-E8A7AA8C138B}" type="pres">
      <dgm:prSet presAssocID="{21484ED8-0AD4-4EA4-B5C9-9E8924AC434E}" presName="compNode" presStyleCnt="0"/>
      <dgm:spPr/>
    </dgm:pt>
    <dgm:pt modelId="{C1297486-D370-4C94-8501-6A19DCFB8875}" type="pres">
      <dgm:prSet presAssocID="{21484ED8-0AD4-4EA4-B5C9-9E8924AC434E}" presName="iconBgRect" presStyleLbl="bgShp" presStyleIdx="2" presStyleCnt="7"/>
      <dgm:spPr/>
    </dgm:pt>
    <dgm:pt modelId="{E2D7CC25-C1AE-44BC-8CC2-D4D5BB6E6B33}" type="pres">
      <dgm:prSet presAssocID="{21484ED8-0AD4-4EA4-B5C9-9E8924AC434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422A973-E4AE-4DAA-A051-4EBB0822C8C0}" type="pres">
      <dgm:prSet presAssocID="{21484ED8-0AD4-4EA4-B5C9-9E8924AC434E}" presName="spaceRect" presStyleCnt="0"/>
      <dgm:spPr/>
    </dgm:pt>
    <dgm:pt modelId="{247662BF-EBF0-4CDF-B349-4C4284D71EFB}" type="pres">
      <dgm:prSet presAssocID="{21484ED8-0AD4-4EA4-B5C9-9E8924AC434E}" presName="textRect" presStyleLbl="revTx" presStyleIdx="2" presStyleCnt="7">
        <dgm:presLayoutVars>
          <dgm:chMax val="1"/>
          <dgm:chPref val="1"/>
        </dgm:presLayoutVars>
      </dgm:prSet>
      <dgm:spPr/>
    </dgm:pt>
    <dgm:pt modelId="{3616B8ED-D3CD-45F3-A7DB-AA280A13B313}" type="pres">
      <dgm:prSet presAssocID="{93DEB8D0-3689-4812-BCFE-71D39BA6F7FA}" presName="sibTrans" presStyleLbl="sibTrans2D1" presStyleIdx="0" presStyleCnt="0"/>
      <dgm:spPr/>
    </dgm:pt>
    <dgm:pt modelId="{D1C2DD5A-B552-4EB0-8F07-7625B3DE23CD}" type="pres">
      <dgm:prSet presAssocID="{0B62D333-A1FA-41C3-A6A5-321FA786DB31}" presName="compNode" presStyleCnt="0"/>
      <dgm:spPr/>
    </dgm:pt>
    <dgm:pt modelId="{8AE28480-CBFB-48B3-B0D7-3AB96A1C0B46}" type="pres">
      <dgm:prSet presAssocID="{0B62D333-A1FA-41C3-A6A5-321FA786DB31}" presName="iconBgRect" presStyleLbl="bgShp" presStyleIdx="3" presStyleCnt="7"/>
      <dgm:spPr/>
    </dgm:pt>
    <dgm:pt modelId="{2DC37496-924F-4B0B-8FA9-1C3E8ACEFA23}" type="pres">
      <dgm:prSet presAssocID="{0B62D333-A1FA-41C3-A6A5-321FA786DB3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7BB9176-9A8C-416D-B915-BDDE4B4B4ACA}" type="pres">
      <dgm:prSet presAssocID="{0B62D333-A1FA-41C3-A6A5-321FA786DB31}" presName="spaceRect" presStyleCnt="0"/>
      <dgm:spPr/>
    </dgm:pt>
    <dgm:pt modelId="{8A992A42-E0CE-4A00-87C8-E7AFA1F4A348}" type="pres">
      <dgm:prSet presAssocID="{0B62D333-A1FA-41C3-A6A5-321FA786DB31}" presName="textRect" presStyleLbl="revTx" presStyleIdx="3" presStyleCnt="7">
        <dgm:presLayoutVars>
          <dgm:chMax val="1"/>
          <dgm:chPref val="1"/>
        </dgm:presLayoutVars>
      </dgm:prSet>
      <dgm:spPr/>
    </dgm:pt>
    <dgm:pt modelId="{DD785260-2400-4856-B0C4-9EAA2695CE41}" type="pres">
      <dgm:prSet presAssocID="{08BE3F09-86DF-43D8-8840-7633D075F9AF}" presName="sibTrans" presStyleLbl="sibTrans2D1" presStyleIdx="0" presStyleCnt="0"/>
      <dgm:spPr/>
    </dgm:pt>
    <dgm:pt modelId="{253D269C-0048-49C9-BD89-DA6E5D53AA8C}" type="pres">
      <dgm:prSet presAssocID="{11867178-3C14-4F0D-8A1B-788CA146C1B2}" presName="compNode" presStyleCnt="0"/>
      <dgm:spPr/>
    </dgm:pt>
    <dgm:pt modelId="{74DF26D1-A2F7-4CC6-8FF4-711178A22BB1}" type="pres">
      <dgm:prSet presAssocID="{11867178-3C14-4F0D-8A1B-788CA146C1B2}" presName="iconBgRect" presStyleLbl="bgShp" presStyleIdx="4" presStyleCnt="7"/>
      <dgm:spPr/>
    </dgm:pt>
    <dgm:pt modelId="{7D43C65C-7DF3-45E1-B4B2-F55AE4DE5126}" type="pres">
      <dgm:prSet presAssocID="{11867178-3C14-4F0D-8A1B-788CA146C1B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D9207887-E6E7-4931-98E3-59F4BBE5AC72}" type="pres">
      <dgm:prSet presAssocID="{11867178-3C14-4F0D-8A1B-788CA146C1B2}" presName="spaceRect" presStyleCnt="0"/>
      <dgm:spPr/>
    </dgm:pt>
    <dgm:pt modelId="{32F4E1A3-6A87-4EDD-9AC0-4382886C9826}" type="pres">
      <dgm:prSet presAssocID="{11867178-3C14-4F0D-8A1B-788CA146C1B2}" presName="textRect" presStyleLbl="revTx" presStyleIdx="4" presStyleCnt="7">
        <dgm:presLayoutVars>
          <dgm:chMax val="1"/>
          <dgm:chPref val="1"/>
        </dgm:presLayoutVars>
      </dgm:prSet>
      <dgm:spPr/>
    </dgm:pt>
    <dgm:pt modelId="{747854D5-AF51-4BF7-AA6B-EA5F52102B22}" type="pres">
      <dgm:prSet presAssocID="{FC639659-4384-4B36-8B0C-4AF294B59061}" presName="sibTrans" presStyleLbl="sibTrans2D1" presStyleIdx="0" presStyleCnt="0"/>
      <dgm:spPr/>
    </dgm:pt>
    <dgm:pt modelId="{A9E1FB95-32C0-4E9A-BB09-122F4DB3B3FF}" type="pres">
      <dgm:prSet presAssocID="{F77E4B58-3E37-4AB7-9468-28D9DFA0C211}" presName="compNode" presStyleCnt="0"/>
      <dgm:spPr/>
    </dgm:pt>
    <dgm:pt modelId="{3157FDF3-DAD5-4A1F-8453-3858B5482F0F}" type="pres">
      <dgm:prSet presAssocID="{F77E4B58-3E37-4AB7-9468-28D9DFA0C211}" presName="iconBgRect" presStyleLbl="bgShp" presStyleIdx="5" presStyleCnt="7"/>
      <dgm:spPr/>
    </dgm:pt>
    <dgm:pt modelId="{C8536FBB-5A52-4C52-9DEB-AF06B1F29854}" type="pres">
      <dgm:prSet presAssocID="{F77E4B58-3E37-4AB7-9468-28D9DFA0C21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B6B7A127-5AE3-43A1-BDC4-739330A7781A}" type="pres">
      <dgm:prSet presAssocID="{F77E4B58-3E37-4AB7-9468-28D9DFA0C211}" presName="spaceRect" presStyleCnt="0"/>
      <dgm:spPr/>
    </dgm:pt>
    <dgm:pt modelId="{BA0485B8-FFCE-41CA-BF19-BA285439DAF0}" type="pres">
      <dgm:prSet presAssocID="{F77E4B58-3E37-4AB7-9468-28D9DFA0C211}" presName="textRect" presStyleLbl="revTx" presStyleIdx="5" presStyleCnt="7">
        <dgm:presLayoutVars>
          <dgm:chMax val="1"/>
          <dgm:chPref val="1"/>
        </dgm:presLayoutVars>
      </dgm:prSet>
      <dgm:spPr/>
    </dgm:pt>
    <dgm:pt modelId="{ED67E4ED-6972-4CE9-9D6D-66F14C05CFF7}" type="pres">
      <dgm:prSet presAssocID="{02092692-AFEA-4ADA-81A5-4D54C98F1448}" presName="sibTrans" presStyleLbl="sibTrans2D1" presStyleIdx="0" presStyleCnt="0"/>
      <dgm:spPr/>
    </dgm:pt>
    <dgm:pt modelId="{0A17AEFD-0FA1-4BCE-A104-32F5F1FA9A9B}" type="pres">
      <dgm:prSet presAssocID="{D72E2DA7-D84A-4E36-8449-7331383E0E3D}" presName="compNode" presStyleCnt="0"/>
      <dgm:spPr/>
    </dgm:pt>
    <dgm:pt modelId="{2D50256F-EDAF-46BF-A4F6-59BBC73A2C23}" type="pres">
      <dgm:prSet presAssocID="{D72E2DA7-D84A-4E36-8449-7331383E0E3D}" presName="iconBgRect" presStyleLbl="bgShp" presStyleIdx="6" presStyleCnt="7"/>
      <dgm:spPr/>
    </dgm:pt>
    <dgm:pt modelId="{B07E2CF9-38B6-4B07-833E-0A7592C8828C}" type="pres">
      <dgm:prSet presAssocID="{D72E2DA7-D84A-4E36-8449-7331383E0E3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67AC871A-DECB-4471-BD61-C3EEEA2CBFC3}" type="pres">
      <dgm:prSet presAssocID="{D72E2DA7-D84A-4E36-8449-7331383E0E3D}" presName="spaceRect" presStyleCnt="0"/>
      <dgm:spPr/>
    </dgm:pt>
    <dgm:pt modelId="{ACADCE6C-3714-43B0-AEE0-9D18C7160F10}" type="pres">
      <dgm:prSet presAssocID="{D72E2DA7-D84A-4E36-8449-7331383E0E3D}" presName="textRect" presStyleLbl="revTx" presStyleIdx="6" presStyleCnt="7">
        <dgm:presLayoutVars>
          <dgm:chMax val="1"/>
          <dgm:chPref val="1"/>
        </dgm:presLayoutVars>
      </dgm:prSet>
      <dgm:spPr/>
    </dgm:pt>
  </dgm:ptLst>
  <dgm:cxnLst>
    <dgm:cxn modelId="{3BF1ED07-B307-4413-B59F-0402195CB1ED}" type="presOf" srcId="{D72E2DA7-D84A-4E36-8449-7331383E0E3D}" destId="{ACADCE6C-3714-43B0-AEE0-9D18C7160F10}" srcOrd="0" destOrd="0" presId="urn:microsoft.com/office/officeart/2018/2/layout/IconCircleList"/>
    <dgm:cxn modelId="{6ADA3008-6276-4029-A9C9-0DBDADBB31F2}" srcId="{16BA4790-73AB-4902-A8DB-E45D9D1FEA64}" destId="{0B62D333-A1FA-41C3-A6A5-321FA786DB31}" srcOrd="3" destOrd="0" parTransId="{B9646B66-D559-4635-9B79-539C351677AA}" sibTransId="{08BE3F09-86DF-43D8-8840-7633D075F9AF}"/>
    <dgm:cxn modelId="{29AD6E1C-8D9A-42D8-9A9B-69F4E8A54E89}" type="presOf" srcId="{11867178-3C14-4F0D-8A1B-788CA146C1B2}" destId="{32F4E1A3-6A87-4EDD-9AC0-4382886C9826}" srcOrd="0" destOrd="0" presId="urn:microsoft.com/office/officeart/2018/2/layout/IconCircleList"/>
    <dgm:cxn modelId="{D115C125-5748-4976-8E15-99EC05123C80}" type="presOf" srcId="{93DEB8D0-3689-4812-BCFE-71D39BA6F7FA}" destId="{3616B8ED-D3CD-45F3-A7DB-AA280A13B313}" srcOrd="0" destOrd="0" presId="urn:microsoft.com/office/officeart/2018/2/layout/IconCircleList"/>
    <dgm:cxn modelId="{33063A26-BEDF-4A26-BDF0-4B311DD7DC60}" type="presOf" srcId="{11AF96DA-48A9-4AED-AA54-B71AABF2D0FD}" destId="{ED83AF48-EF5D-4723-8F29-1D9F4CA6E417}" srcOrd="0" destOrd="0" presId="urn:microsoft.com/office/officeart/2018/2/layout/IconCircleList"/>
    <dgm:cxn modelId="{EAB72546-997D-4CFA-8539-DB0797CB1508}" type="presOf" srcId="{16BA4790-73AB-4902-A8DB-E45D9D1FEA64}" destId="{9522CB9B-096F-4614-822A-3FDA98DC744A}" srcOrd="0" destOrd="0" presId="urn:microsoft.com/office/officeart/2018/2/layout/IconCircleList"/>
    <dgm:cxn modelId="{99A63050-A8BF-435A-99A5-C44482F7907E}" type="presOf" srcId="{21484ED8-0AD4-4EA4-B5C9-9E8924AC434E}" destId="{247662BF-EBF0-4CDF-B349-4C4284D71EFB}" srcOrd="0" destOrd="0" presId="urn:microsoft.com/office/officeart/2018/2/layout/IconCircleList"/>
    <dgm:cxn modelId="{ED0AB081-50A2-434C-8784-39D4DA7A2FB0}" srcId="{16BA4790-73AB-4902-A8DB-E45D9D1FEA64}" destId="{11867178-3C14-4F0D-8A1B-788CA146C1B2}" srcOrd="4" destOrd="0" parTransId="{048DE6F9-F777-437B-A318-245F7D02EBD5}" sibTransId="{FC639659-4384-4B36-8B0C-4AF294B59061}"/>
    <dgm:cxn modelId="{E9857D99-D0CA-4F3B-8F71-3D06B04BD6CF}" type="presOf" srcId="{02092692-AFEA-4ADA-81A5-4D54C98F1448}" destId="{ED67E4ED-6972-4CE9-9D6D-66F14C05CFF7}" srcOrd="0" destOrd="0" presId="urn:microsoft.com/office/officeart/2018/2/layout/IconCircleList"/>
    <dgm:cxn modelId="{F35B04B2-8E16-412F-A897-46B25A154FD7}" type="presOf" srcId="{0B62D333-A1FA-41C3-A6A5-321FA786DB31}" destId="{8A992A42-E0CE-4A00-87C8-E7AFA1F4A348}" srcOrd="0" destOrd="0" presId="urn:microsoft.com/office/officeart/2018/2/layout/IconCircleList"/>
    <dgm:cxn modelId="{082A44B7-381F-4E73-9918-28A3BC1F1600}" srcId="{16BA4790-73AB-4902-A8DB-E45D9D1FEA64}" destId="{E8CF15AA-A127-4BE3-95F5-CD19D9920A76}" srcOrd="0" destOrd="0" parTransId="{92902ACF-3AF2-44FE-9687-39F7B300B89A}" sibTransId="{D3820789-21AD-49AE-B67E-8AC3AF72045A}"/>
    <dgm:cxn modelId="{737F1ABA-34D2-40D7-ABB6-8CB7578415BC}" type="presOf" srcId="{F77E4B58-3E37-4AB7-9468-28D9DFA0C211}" destId="{BA0485B8-FFCE-41CA-BF19-BA285439DAF0}" srcOrd="0" destOrd="0" presId="urn:microsoft.com/office/officeart/2018/2/layout/IconCircleList"/>
    <dgm:cxn modelId="{84BD3BBB-0E41-4C58-B806-9AF76E356E0D}" srcId="{16BA4790-73AB-4902-A8DB-E45D9D1FEA64}" destId="{F77E4B58-3E37-4AB7-9468-28D9DFA0C211}" srcOrd="5" destOrd="0" parTransId="{7DBA9158-88E0-441E-8555-8ADBC2D5F7B2}" sibTransId="{02092692-AFEA-4ADA-81A5-4D54C98F1448}"/>
    <dgm:cxn modelId="{6FF331BC-3186-4DF4-A12C-607B94C727A9}" type="presOf" srcId="{D3820789-21AD-49AE-B67E-8AC3AF72045A}" destId="{5A73C598-B396-4C7E-B0EE-79C0C707FBCB}" srcOrd="0" destOrd="0" presId="urn:microsoft.com/office/officeart/2018/2/layout/IconCircleList"/>
    <dgm:cxn modelId="{E9DE80C2-75A6-4341-AE2B-D0CE7CF223F1}" type="presOf" srcId="{E8CF15AA-A127-4BE3-95F5-CD19D9920A76}" destId="{EFFFB75B-A563-453B-A55B-12E9DB030E71}" srcOrd="0" destOrd="0" presId="urn:microsoft.com/office/officeart/2018/2/layout/IconCircleList"/>
    <dgm:cxn modelId="{18CA39C7-28C9-4FBB-8869-1243A53D83F1}" type="presOf" srcId="{FC639659-4384-4B36-8B0C-4AF294B59061}" destId="{747854D5-AF51-4BF7-AA6B-EA5F52102B22}" srcOrd="0" destOrd="0" presId="urn:microsoft.com/office/officeart/2018/2/layout/IconCircleList"/>
    <dgm:cxn modelId="{40F32BCC-B53E-4201-8ED5-D304E784C397}" type="presOf" srcId="{08BE3F09-86DF-43D8-8840-7633D075F9AF}" destId="{DD785260-2400-4856-B0C4-9EAA2695CE41}" srcOrd="0" destOrd="0" presId="urn:microsoft.com/office/officeart/2018/2/layout/IconCircleList"/>
    <dgm:cxn modelId="{13159DD2-45B4-4D6E-89F2-B2E16526842E}" srcId="{16BA4790-73AB-4902-A8DB-E45D9D1FEA64}" destId="{D72E2DA7-D84A-4E36-8449-7331383E0E3D}" srcOrd="6" destOrd="0" parTransId="{D8A1688D-60A1-4121-96AA-FE611F63294E}" sibTransId="{C2266247-1C5D-4692-BFDE-D17104940605}"/>
    <dgm:cxn modelId="{BEBE4FDA-CEC6-47F8-A9C3-9F5D866CE63C}" srcId="{16BA4790-73AB-4902-A8DB-E45D9D1FEA64}" destId="{21484ED8-0AD4-4EA4-B5C9-9E8924AC434E}" srcOrd="2" destOrd="0" parTransId="{66DA05AA-C75C-4EDD-9DEB-C786C77E06C0}" sibTransId="{93DEB8D0-3689-4812-BCFE-71D39BA6F7FA}"/>
    <dgm:cxn modelId="{8D7599F4-13F0-4ED0-9C63-3609BDCF3764}" type="presOf" srcId="{DA54AA9D-C646-42B6-957C-C80F4D82BA0B}" destId="{ED911181-0B3E-4D70-BFF0-8325B12ABFAA}" srcOrd="0" destOrd="0" presId="urn:microsoft.com/office/officeart/2018/2/layout/IconCircleList"/>
    <dgm:cxn modelId="{7B49D1F8-6068-4A13-ADD8-BCF13CF57301}" srcId="{16BA4790-73AB-4902-A8DB-E45D9D1FEA64}" destId="{11AF96DA-48A9-4AED-AA54-B71AABF2D0FD}" srcOrd="1" destOrd="0" parTransId="{767EC469-098D-4BF1-9041-3C2C1972528F}" sibTransId="{DA54AA9D-C646-42B6-957C-C80F4D82BA0B}"/>
    <dgm:cxn modelId="{A4950FAC-E4E7-42A5-A110-84885F05AC32}" type="presParOf" srcId="{9522CB9B-096F-4614-822A-3FDA98DC744A}" destId="{1195B30C-A2E7-4410-A94F-C8E1AAB24EB8}" srcOrd="0" destOrd="0" presId="urn:microsoft.com/office/officeart/2018/2/layout/IconCircleList"/>
    <dgm:cxn modelId="{7C894A23-5A8B-4FD5-8661-B6055317CC68}" type="presParOf" srcId="{1195B30C-A2E7-4410-A94F-C8E1AAB24EB8}" destId="{C751D323-1097-468E-B8C5-6B8A42B5CFE5}" srcOrd="0" destOrd="0" presId="urn:microsoft.com/office/officeart/2018/2/layout/IconCircleList"/>
    <dgm:cxn modelId="{3DEFCB85-A271-48BD-A46F-3338F90D04DA}" type="presParOf" srcId="{C751D323-1097-468E-B8C5-6B8A42B5CFE5}" destId="{25E0318F-6324-49EC-8A95-FBBBD2A157FB}" srcOrd="0" destOrd="0" presId="urn:microsoft.com/office/officeart/2018/2/layout/IconCircleList"/>
    <dgm:cxn modelId="{1FD47128-8FC4-4752-8BDF-82D85E57CC90}" type="presParOf" srcId="{C751D323-1097-468E-B8C5-6B8A42B5CFE5}" destId="{478629C4-0A7C-474E-8E73-A789A4399B79}" srcOrd="1" destOrd="0" presId="urn:microsoft.com/office/officeart/2018/2/layout/IconCircleList"/>
    <dgm:cxn modelId="{5A4E66A5-FCB2-4B62-9778-A53453421DF0}" type="presParOf" srcId="{C751D323-1097-468E-B8C5-6B8A42B5CFE5}" destId="{D9117976-86AE-4CFB-AF43-F175EE86E20D}" srcOrd="2" destOrd="0" presId="urn:microsoft.com/office/officeart/2018/2/layout/IconCircleList"/>
    <dgm:cxn modelId="{F031AA5B-685D-4957-88E2-4444C8F7428F}" type="presParOf" srcId="{C751D323-1097-468E-B8C5-6B8A42B5CFE5}" destId="{EFFFB75B-A563-453B-A55B-12E9DB030E71}" srcOrd="3" destOrd="0" presId="urn:microsoft.com/office/officeart/2018/2/layout/IconCircleList"/>
    <dgm:cxn modelId="{06C28D93-7AE1-4A44-98AF-01748AD8FCF4}" type="presParOf" srcId="{1195B30C-A2E7-4410-A94F-C8E1AAB24EB8}" destId="{5A73C598-B396-4C7E-B0EE-79C0C707FBCB}" srcOrd="1" destOrd="0" presId="urn:microsoft.com/office/officeart/2018/2/layout/IconCircleList"/>
    <dgm:cxn modelId="{006F6B42-9FE4-4746-B88B-86D54CA7E977}" type="presParOf" srcId="{1195B30C-A2E7-4410-A94F-C8E1AAB24EB8}" destId="{95ECD469-4D62-4D28-8107-8AF6C0EFA8DF}" srcOrd="2" destOrd="0" presId="urn:microsoft.com/office/officeart/2018/2/layout/IconCircleList"/>
    <dgm:cxn modelId="{C93FF240-F572-403F-8768-A1524EC09E49}" type="presParOf" srcId="{95ECD469-4D62-4D28-8107-8AF6C0EFA8DF}" destId="{3C7B6E85-61BC-4E41-86A5-489E70BC0137}" srcOrd="0" destOrd="0" presId="urn:microsoft.com/office/officeart/2018/2/layout/IconCircleList"/>
    <dgm:cxn modelId="{00B1FF18-AB3B-4A2F-838E-E800927C0C5B}" type="presParOf" srcId="{95ECD469-4D62-4D28-8107-8AF6C0EFA8DF}" destId="{A9BC2D33-8676-46B0-8E7A-304C29E43CB7}" srcOrd="1" destOrd="0" presId="urn:microsoft.com/office/officeart/2018/2/layout/IconCircleList"/>
    <dgm:cxn modelId="{7553A7F3-A1DD-4822-8BF7-7089B2CCDF03}" type="presParOf" srcId="{95ECD469-4D62-4D28-8107-8AF6C0EFA8DF}" destId="{193AFC7D-CF8E-4E8E-BCED-3B4880FA608F}" srcOrd="2" destOrd="0" presId="urn:microsoft.com/office/officeart/2018/2/layout/IconCircleList"/>
    <dgm:cxn modelId="{B0A5440E-4F3E-42BB-9CFA-7F030C4137F7}" type="presParOf" srcId="{95ECD469-4D62-4D28-8107-8AF6C0EFA8DF}" destId="{ED83AF48-EF5D-4723-8F29-1D9F4CA6E417}" srcOrd="3" destOrd="0" presId="urn:microsoft.com/office/officeart/2018/2/layout/IconCircleList"/>
    <dgm:cxn modelId="{DC850CA9-48D7-4265-AEE1-DE3D89A5385F}" type="presParOf" srcId="{1195B30C-A2E7-4410-A94F-C8E1AAB24EB8}" destId="{ED911181-0B3E-4D70-BFF0-8325B12ABFAA}" srcOrd="3" destOrd="0" presId="urn:microsoft.com/office/officeart/2018/2/layout/IconCircleList"/>
    <dgm:cxn modelId="{DB393CEB-FF02-4D4E-B5EE-A2186A0A4C2C}" type="presParOf" srcId="{1195B30C-A2E7-4410-A94F-C8E1AAB24EB8}" destId="{5A461124-62CC-408A-9C44-E8A7AA8C138B}" srcOrd="4" destOrd="0" presId="urn:microsoft.com/office/officeart/2018/2/layout/IconCircleList"/>
    <dgm:cxn modelId="{913D005D-19FA-439E-952D-A43E36AA812F}" type="presParOf" srcId="{5A461124-62CC-408A-9C44-E8A7AA8C138B}" destId="{C1297486-D370-4C94-8501-6A19DCFB8875}" srcOrd="0" destOrd="0" presId="urn:microsoft.com/office/officeart/2018/2/layout/IconCircleList"/>
    <dgm:cxn modelId="{D5888FC8-B210-4621-BBFC-0BE6E29F6278}" type="presParOf" srcId="{5A461124-62CC-408A-9C44-E8A7AA8C138B}" destId="{E2D7CC25-C1AE-44BC-8CC2-D4D5BB6E6B33}" srcOrd="1" destOrd="0" presId="urn:microsoft.com/office/officeart/2018/2/layout/IconCircleList"/>
    <dgm:cxn modelId="{1D58BE62-3063-44F7-9E0E-57F22F53E641}" type="presParOf" srcId="{5A461124-62CC-408A-9C44-E8A7AA8C138B}" destId="{2422A973-E4AE-4DAA-A051-4EBB0822C8C0}" srcOrd="2" destOrd="0" presId="urn:microsoft.com/office/officeart/2018/2/layout/IconCircleList"/>
    <dgm:cxn modelId="{4E0BBDA3-AA14-40F9-AF5C-0EC459D5418C}" type="presParOf" srcId="{5A461124-62CC-408A-9C44-E8A7AA8C138B}" destId="{247662BF-EBF0-4CDF-B349-4C4284D71EFB}" srcOrd="3" destOrd="0" presId="urn:microsoft.com/office/officeart/2018/2/layout/IconCircleList"/>
    <dgm:cxn modelId="{3BC22844-0F88-4D85-9D68-A0C0CBA16C27}" type="presParOf" srcId="{1195B30C-A2E7-4410-A94F-C8E1AAB24EB8}" destId="{3616B8ED-D3CD-45F3-A7DB-AA280A13B313}" srcOrd="5" destOrd="0" presId="urn:microsoft.com/office/officeart/2018/2/layout/IconCircleList"/>
    <dgm:cxn modelId="{32D6848D-52BF-4777-83DF-BF2A35121D7C}" type="presParOf" srcId="{1195B30C-A2E7-4410-A94F-C8E1AAB24EB8}" destId="{D1C2DD5A-B552-4EB0-8F07-7625B3DE23CD}" srcOrd="6" destOrd="0" presId="urn:microsoft.com/office/officeart/2018/2/layout/IconCircleList"/>
    <dgm:cxn modelId="{CF44149C-2001-4472-9A2C-9ED0DCE6F0FF}" type="presParOf" srcId="{D1C2DD5A-B552-4EB0-8F07-7625B3DE23CD}" destId="{8AE28480-CBFB-48B3-B0D7-3AB96A1C0B46}" srcOrd="0" destOrd="0" presId="urn:microsoft.com/office/officeart/2018/2/layout/IconCircleList"/>
    <dgm:cxn modelId="{C0D84805-1FE9-4649-97A0-D339ADB9266D}" type="presParOf" srcId="{D1C2DD5A-B552-4EB0-8F07-7625B3DE23CD}" destId="{2DC37496-924F-4B0B-8FA9-1C3E8ACEFA23}" srcOrd="1" destOrd="0" presId="urn:microsoft.com/office/officeart/2018/2/layout/IconCircleList"/>
    <dgm:cxn modelId="{76F4A688-1584-4C97-847B-41BEB4ABD869}" type="presParOf" srcId="{D1C2DD5A-B552-4EB0-8F07-7625B3DE23CD}" destId="{E7BB9176-9A8C-416D-B915-BDDE4B4B4ACA}" srcOrd="2" destOrd="0" presId="urn:microsoft.com/office/officeart/2018/2/layout/IconCircleList"/>
    <dgm:cxn modelId="{7863B05E-9425-42C9-B53F-C03475739E8B}" type="presParOf" srcId="{D1C2DD5A-B552-4EB0-8F07-7625B3DE23CD}" destId="{8A992A42-E0CE-4A00-87C8-E7AFA1F4A348}" srcOrd="3" destOrd="0" presId="urn:microsoft.com/office/officeart/2018/2/layout/IconCircleList"/>
    <dgm:cxn modelId="{62146924-2F7C-4986-BB3B-F59D082CEE59}" type="presParOf" srcId="{1195B30C-A2E7-4410-A94F-C8E1AAB24EB8}" destId="{DD785260-2400-4856-B0C4-9EAA2695CE41}" srcOrd="7" destOrd="0" presId="urn:microsoft.com/office/officeart/2018/2/layout/IconCircleList"/>
    <dgm:cxn modelId="{C2A8D806-3710-4F9A-81D8-E7BBEE4B7D33}" type="presParOf" srcId="{1195B30C-A2E7-4410-A94F-C8E1AAB24EB8}" destId="{253D269C-0048-49C9-BD89-DA6E5D53AA8C}" srcOrd="8" destOrd="0" presId="urn:microsoft.com/office/officeart/2018/2/layout/IconCircleList"/>
    <dgm:cxn modelId="{0AF51D6D-E493-44BF-BC23-A3A3D8744A56}" type="presParOf" srcId="{253D269C-0048-49C9-BD89-DA6E5D53AA8C}" destId="{74DF26D1-A2F7-4CC6-8FF4-711178A22BB1}" srcOrd="0" destOrd="0" presId="urn:microsoft.com/office/officeart/2018/2/layout/IconCircleList"/>
    <dgm:cxn modelId="{A544E436-DB28-4CA6-B05C-A7BF57007FAB}" type="presParOf" srcId="{253D269C-0048-49C9-BD89-DA6E5D53AA8C}" destId="{7D43C65C-7DF3-45E1-B4B2-F55AE4DE5126}" srcOrd="1" destOrd="0" presId="urn:microsoft.com/office/officeart/2018/2/layout/IconCircleList"/>
    <dgm:cxn modelId="{58729A8B-9657-403D-8F90-5FB139BC80B1}" type="presParOf" srcId="{253D269C-0048-49C9-BD89-DA6E5D53AA8C}" destId="{D9207887-E6E7-4931-98E3-59F4BBE5AC72}" srcOrd="2" destOrd="0" presId="urn:microsoft.com/office/officeart/2018/2/layout/IconCircleList"/>
    <dgm:cxn modelId="{04CD3117-280F-4A15-ACB4-4337C6E4803A}" type="presParOf" srcId="{253D269C-0048-49C9-BD89-DA6E5D53AA8C}" destId="{32F4E1A3-6A87-4EDD-9AC0-4382886C9826}" srcOrd="3" destOrd="0" presId="urn:microsoft.com/office/officeart/2018/2/layout/IconCircleList"/>
    <dgm:cxn modelId="{3FF53E12-8858-4EAC-B823-460ABCF4E83B}" type="presParOf" srcId="{1195B30C-A2E7-4410-A94F-C8E1AAB24EB8}" destId="{747854D5-AF51-4BF7-AA6B-EA5F52102B22}" srcOrd="9" destOrd="0" presId="urn:microsoft.com/office/officeart/2018/2/layout/IconCircleList"/>
    <dgm:cxn modelId="{708CB20A-53DC-463B-8E8D-205F4CAD9763}" type="presParOf" srcId="{1195B30C-A2E7-4410-A94F-C8E1AAB24EB8}" destId="{A9E1FB95-32C0-4E9A-BB09-122F4DB3B3FF}" srcOrd="10" destOrd="0" presId="urn:microsoft.com/office/officeart/2018/2/layout/IconCircleList"/>
    <dgm:cxn modelId="{9C292FE8-4D16-4953-829A-982C6E96139B}" type="presParOf" srcId="{A9E1FB95-32C0-4E9A-BB09-122F4DB3B3FF}" destId="{3157FDF3-DAD5-4A1F-8453-3858B5482F0F}" srcOrd="0" destOrd="0" presId="urn:microsoft.com/office/officeart/2018/2/layout/IconCircleList"/>
    <dgm:cxn modelId="{C766A651-A8B7-4AFD-AD82-711802AD98D9}" type="presParOf" srcId="{A9E1FB95-32C0-4E9A-BB09-122F4DB3B3FF}" destId="{C8536FBB-5A52-4C52-9DEB-AF06B1F29854}" srcOrd="1" destOrd="0" presId="urn:microsoft.com/office/officeart/2018/2/layout/IconCircleList"/>
    <dgm:cxn modelId="{D39C3A06-0085-4C1E-AA61-02024752098E}" type="presParOf" srcId="{A9E1FB95-32C0-4E9A-BB09-122F4DB3B3FF}" destId="{B6B7A127-5AE3-43A1-BDC4-739330A7781A}" srcOrd="2" destOrd="0" presId="urn:microsoft.com/office/officeart/2018/2/layout/IconCircleList"/>
    <dgm:cxn modelId="{8165FD0D-8A4A-431C-A764-A19E6351B868}" type="presParOf" srcId="{A9E1FB95-32C0-4E9A-BB09-122F4DB3B3FF}" destId="{BA0485B8-FFCE-41CA-BF19-BA285439DAF0}" srcOrd="3" destOrd="0" presId="urn:microsoft.com/office/officeart/2018/2/layout/IconCircleList"/>
    <dgm:cxn modelId="{83B87B73-05B6-48D5-B484-2BC63BEE5238}" type="presParOf" srcId="{1195B30C-A2E7-4410-A94F-C8E1AAB24EB8}" destId="{ED67E4ED-6972-4CE9-9D6D-66F14C05CFF7}" srcOrd="11" destOrd="0" presId="urn:microsoft.com/office/officeart/2018/2/layout/IconCircleList"/>
    <dgm:cxn modelId="{88AEDD2E-6FB3-4E96-B1D2-E15DCA3A16D1}" type="presParOf" srcId="{1195B30C-A2E7-4410-A94F-C8E1AAB24EB8}" destId="{0A17AEFD-0FA1-4BCE-A104-32F5F1FA9A9B}" srcOrd="12" destOrd="0" presId="urn:microsoft.com/office/officeart/2018/2/layout/IconCircleList"/>
    <dgm:cxn modelId="{787A307A-F25D-4386-B898-D7596541DB37}" type="presParOf" srcId="{0A17AEFD-0FA1-4BCE-A104-32F5F1FA9A9B}" destId="{2D50256F-EDAF-46BF-A4F6-59BBC73A2C23}" srcOrd="0" destOrd="0" presId="urn:microsoft.com/office/officeart/2018/2/layout/IconCircleList"/>
    <dgm:cxn modelId="{3F75D2CF-0348-4811-BB33-BC2D4E475888}" type="presParOf" srcId="{0A17AEFD-0FA1-4BCE-A104-32F5F1FA9A9B}" destId="{B07E2CF9-38B6-4B07-833E-0A7592C8828C}" srcOrd="1" destOrd="0" presId="urn:microsoft.com/office/officeart/2018/2/layout/IconCircleList"/>
    <dgm:cxn modelId="{C07E4859-0B2F-4CF9-B54F-02E034400CC0}" type="presParOf" srcId="{0A17AEFD-0FA1-4BCE-A104-32F5F1FA9A9B}" destId="{67AC871A-DECB-4471-BD61-C3EEEA2CBFC3}" srcOrd="2" destOrd="0" presId="urn:microsoft.com/office/officeart/2018/2/layout/IconCircleList"/>
    <dgm:cxn modelId="{D2909B4E-956B-483E-81FE-DADFA8D93383}" type="presParOf" srcId="{0A17AEFD-0FA1-4BCE-A104-32F5F1FA9A9B}" destId="{ACADCE6C-3714-43B0-AEE0-9D18C7160F10}"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D4E77-A5BA-42CF-99F9-6590E142BB2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D659D48-BA4B-48CD-B3C8-F806904B548A}">
      <dgm:prSet/>
      <dgm:spPr/>
      <dgm:t>
        <a:bodyPr/>
        <a:lstStyle/>
        <a:p>
          <a:r>
            <a:rPr lang="en-US" dirty="0"/>
            <a:t>Decision trees</a:t>
          </a:r>
        </a:p>
      </dgm:t>
    </dgm:pt>
    <dgm:pt modelId="{A8F40829-4ECC-4E42-82CC-4015D091C7FB}" type="parTrans" cxnId="{5151F4C4-C232-4002-82DE-AE23B6279863}">
      <dgm:prSet/>
      <dgm:spPr/>
      <dgm:t>
        <a:bodyPr/>
        <a:lstStyle/>
        <a:p>
          <a:endParaRPr lang="en-US"/>
        </a:p>
      </dgm:t>
    </dgm:pt>
    <dgm:pt modelId="{B6D76442-7A56-4740-B37C-8F8E8BFBBE47}" type="sibTrans" cxnId="{5151F4C4-C232-4002-82DE-AE23B6279863}">
      <dgm:prSet/>
      <dgm:spPr/>
      <dgm:t>
        <a:bodyPr/>
        <a:lstStyle/>
        <a:p>
          <a:endParaRPr lang="en-US"/>
        </a:p>
      </dgm:t>
    </dgm:pt>
    <dgm:pt modelId="{0104CF81-4384-4F58-8445-9E9F1B031FC7}">
      <dgm:prSet/>
      <dgm:spPr/>
      <dgm:t>
        <a:bodyPr/>
        <a:lstStyle/>
        <a:p>
          <a:r>
            <a:rPr lang="en-US" dirty="0"/>
            <a:t>Random Forest</a:t>
          </a:r>
        </a:p>
      </dgm:t>
    </dgm:pt>
    <dgm:pt modelId="{DE66BE75-1BAC-4C89-A3C6-11F88251E440}" type="parTrans" cxnId="{71A38C1E-B3BF-4872-9163-2D3BBD34D6D2}">
      <dgm:prSet/>
      <dgm:spPr/>
      <dgm:t>
        <a:bodyPr/>
        <a:lstStyle/>
        <a:p>
          <a:endParaRPr lang="en-US"/>
        </a:p>
      </dgm:t>
    </dgm:pt>
    <dgm:pt modelId="{1AFC6EDD-E01A-43FB-BB40-D6B773AEB71D}" type="sibTrans" cxnId="{71A38C1E-B3BF-4872-9163-2D3BBD34D6D2}">
      <dgm:prSet/>
      <dgm:spPr/>
      <dgm:t>
        <a:bodyPr/>
        <a:lstStyle/>
        <a:p>
          <a:endParaRPr lang="en-US"/>
        </a:p>
      </dgm:t>
    </dgm:pt>
    <dgm:pt modelId="{4FDA4CD0-D1F2-47D5-88DA-C8A8C8D2DDD7}">
      <dgm:prSet/>
      <dgm:spPr/>
      <dgm:t>
        <a:bodyPr/>
        <a:lstStyle/>
        <a:p>
          <a:r>
            <a:rPr lang="en-US" dirty="0"/>
            <a:t>Neural Networks</a:t>
          </a:r>
        </a:p>
      </dgm:t>
    </dgm:pt>
    <dgm:pt modelId="{102D8A79-417B-4B78-A4CC-6DE336B7A12C}" type="parTrans" cxnId="{F6262566-BF29-412A-B2AB-EE86AB728AC3}">
      <dgm:prSet/>
      <dgm:spPr/>
      <dgm:t>
        <a:bodyPr/>
        <a:lstStyle/>
        <a:p>
          <a:endParaRPr lang="en-US"/>
        </a:p>
      </dgm:t>
    </dgm:pt>
    <dgm:pt modelId="{B36C4C74-BB4B-4767-9854-0913D892F867}" type="sibTrans" cxnId="{F6262566-BF29-412A-B2AB-EE86AB728AC3}">
      <dgm:prSet/>
      <dgm:spPr/>
      <dgm:t>
        <a:bodyPr/>
        <a:lstStyle/>
        <a:p>
          <a:endParaRPr lang="en-US"/>
        </a:p>
      </dgm:t>
    </dgm:pt>
    <dgm:pt modelId="{71E7473D-9709-4F74-8EA7-20B0F6B87BD4}">
      <dgm:prSet/>
      <dgm:spPr/>
      <dgm:t>
        <a:bodyPr/>
        <a:lstStyle/>
        <a:p>
          <a:r>
            <a:rPr lang="en-US"/>
            <a:t>Ada Boost</a:t>
          </a:r>
        </a:p>
      </dgm:t>
    </dgm:pt>
    <dgm:pt modelId="{ABF12F4B-05BD-4A40-9374-23709507F3D1}" type="parTrans" cxnId="{E0DB24F2-A364-44A5-B5B7-7742307AE4EF}">
      <dgm:prSet/>
      <dgm:spPr/>
      <dgm:t>
        <a:bodyPr/>
        <a:lstStyle/>
        <a:p>
          <a:endParaRPr lang="en-US"/>
        </a:p>
      </dgm:t>
    </dgm:pt>
    <dgm:pt modelId="{A24002E3-1A36-4EB1-AF73-33723FEE5921}" type="sibTrans" cxnId="{E0DB24F2-A364-44A5-B5B7-7742307AE4EF}">
      <dgm:prSet/>
      <dgm:spPr/>
      <dgm:t>
        <a:bodyPr/>
        <a:lstStyle/>
        <a:p>
          <a:endParaRPr lang="en-US"/>
        </a:p>
      </dgm:t>
    </dgm:pt>
    <dgm:pt modelId="{5F27E0C0-5229-4055-A3A4-81FE5FB0ABB1}">
      <dgm:prSet/>
      <dgm:spPr/>
      <dgm:t>
        <a:bodyPr/>
        <a:lstStyle/>
        <a:p>
          <a:r>
            <a:rPr lang="en-US" dirty="0"/>
            <a:t>XGBoost</a:t>
          </a:r>
        </a:p>
      </dgm:t>
    </dgm:pt>
    <dgm:pt modelId="{BACF18EA-1905-4403-8098-FC4F74F6AEE2}" type="parTrans" cxnId="{CC39587A-B936-473D-B92D-11977B28B48A}">
      <dgm:prSet/>
      <dgm:spPr/>
      <dgm:t>
        <a:bodyPr/>
        <a:lstStyle/>
        <a:p>
          <a:endParaRPr lang="en-US"/>
        </a:p>
      </dgm:t>
    </dgm:pt>
    <dgm:pt modelId="{5802BC48-259E-4B13-8E46-5347207FC8BB}" type="sibTrans" cxnId="{CC39587A-B936-473D-B92D-11977B28B48A}">
      <dgm:prSet/>
      <dgm:spPr/>
      <dgm:t>
        <a:bodyPr/>
        <a:lstStyle/>
        <a:p>
          <a:endParaRPr lang="en-US"/>
        </a:p>
      </dgm:t>
    </dgm:pt>
    <dgm:pt modelId="{0144E6C9-AA0D-415C-9E56-0C32DB90AC33}" type="pres">
      <dgm:prSet presAssocID="{268D4E77-A5BA-42CF-99F9-6590E142BB24}" presName="root" presStyleCnt="0">
        <dgm:presLayoutVars>
          <dgm:dir/>
          <dgm:resizeHandles val="exact"/>
        </dgm:presLayoutVars>
      </dgm:prSet>
      <dgm:spPr/>
    </dgm:pt>
    <dgm:pt modelId="{459A6738-DCCE-4505-A1EB-B4549BF8DAF6}" type="pres">
      <dgm:prSet presAssocID="{CD659D48-BA4B-48CD-B3C8-F806904B548A}" presName="compNode" presStyleCnt="0"/>
      <dgm:spPr/>
    </dgm:pt>
    <dgm:pt modelId="{AF01B809-8980-43D7-AF4C-9AAE07FD02C6}" type="pres">
      <dgm:prSet presAssocID="{CD659D48-BA4B-48CD-B3C8-F806904B54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67286B53-D930-4C29-840B-43EA649E1936}" type="pres">
      <dgm:prSet presAssocID="{CD659D48-BA4B-48CD-B3C8-F806904B548A}" presName="spaceRect" presStyleCnt="0"/>
      <dgm:spPr/>
    </dgm:pt>
    <dgm:pt modelId="{A8E154F6-53A5-4A78-AAB4-A94B416D673F}" type="pres">
      <dgm:prSet presAssocID="{CD659D48-BA4B-48CD-B3C8-F806904B548A}" presName="textRect" presStyleLbl="revTx" presStyleIdx="0" presStyleCnt="5">
        <dgm:presLayoutVars>
          <dgm:chMax val="1"/>
          <dgm:chPref val="1"/>
        </dgm:presLayoutVars>
      </dgm:prSet>
      <dgm:spPr/>
    </dgm:pt>
    <dgm:pt modelId="{2A2A729C-FE5E-4669-9515-A4A99710A085}" type="pres">
      <dgm:prSet presAssocID="{B6D76442-7A56-4740-B37C-8F8E8BFBBE47}" presName="sibTrans" presStyleCnt="0"/>
      <dgm:spPr/>
    </dgm:pt>
    <dgm:pt modelId="{8F3ED287-3398-4B16-8992-1590D93473B1}" type="pres">
      <dgm:prSet presAssocID="{0104CF81-4384-4F58-8445-9E9F1B031FC7}" presName="compNode" presStyleCnt="0"/>
      <dgm:spPr/>
    </dgm:pt>
    <dgm:pt modelId="{8AFB59A5-9020-42C3-868C-F5FDAD403DAD}" type="pres">
      <dgm:prSet presAssocID="{0104CF81-4384-4F58-8445-9E9F1B031FC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F84239C8-B9F1-479A-B027-48FCDF1BF64D}" type="pres">
      <dgm:prSet presAssocID="{0104CF81-4384-4F58-8445-9E9F1B031FC7}" presName="spaceRect" presStyleCnt="0"/>
      <dgm:spPr/>
    </dgm:pt>
    <dgm:pt modelId="{C7DBF4A0-4642-4DFB-846D-F8099C3D00C8}" type="pres">
      <dgm:prSet presAssocID="{0104CF81-4384-4F58-8445-9E9F1B031FC7}" presName="textRect" presStyleLbl="revTx" presStyleIdx="1" presStyleCnt="5">
        <dgm:presLayoutVars>
          <dgm:chMax val="1"/>
          <dgm:chPref val="1"/>
        </dgm:presLayoutVars>
      </dgm:prSet>
      <dgm:spPr/>
    </dgm:pt>
    <dgm:pt modelId="{D135BCD8-C7DF-49F6-9AC4-95E90D8FC07D}" type="pres">
      <dgm:prSet presAssocID="{1AFC6EDD-E01A-43FB-BB40-D6B773AEB71D}" presName="sibTrans" presStyleCnt="0"/>
      <dgm:spPr/>
    </dgm:pt>
    <dgm:pt modelId="{03F640F6-82DB-4698-BC2C-2B9E8DB88534}" type="pres">
      <dgm:prSet presAssocID="{4FDA4CD0-D1F2-47D5-88DA-C8A8C8D2DDD7}" presName="compNode" presStyleCnt="0"/>
      <dgm:spPr/>
    </dgm:pt>
    <dgm:pt modelId="{2FFE80A1-06D5-4FF0-8876-8B756114E0AA}" type="pres">
      <dgm:prSet presAssocID="{4FDA4CD0-D1F2-47D5-88DA-C8A8C8D2DD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800D35C0-8D4E-4D35-8817-6A9C76478882}" type="pres">
      <dgm:prSet presAssocID="{4FDA4CD0-D1F2-47D5-88DA-C8A8C8D2DDD7}" presName="spaceRect" presStyleCnt="0"/>
      <dgm:spPr/>
    </dgm:pt>
    <dgm:pt modelId="{32BE5A40-5701-4E9B-ADEE-61DB5EB7ECCB}" type="pres">
      <dgm:prSet presAssocID="{4FDA4CD0-D1F2-47D5-88DA-C8A8C8D2DDD7}" presName="textRect" presStyleLbl="revTx" presStyleIdx="2" presStyleCnt="5">
        <dgm:presLayoutVars>
          <dgm:chMax val="1"/>
          <dgm:chPref val="1"/>
        </dgm:presLayoutVars>
      </dgm:prSet>
      <dgm:spPr/>
    </dgm:pt>
    <dgm:pt modelId="{7D25D94E-6972-4AF8-987E-F16D31E50872}" type="pres">
      <dgm:prSet presAssocID="{B36C4C74-BB4B-4767-9854-0913D892F867}" presName="sibTrans" presStyleCnt="0"/>
      <dgm:spPr/>
    </dgm:pt>
    <dgm:pt modelId="{B4D3A7B2-14CB-4583-B7D0-59EEF91DF33A}" type="pres">
      <dgm:prSet presAssocID="{71E7473D-9709-4F74-8EA7-20B0F6B87BD4}" presName="compNode" presStyleCnt="0"/>
      <dgm:spPr/>
    </dgm:pt>
    <dgm:pt modelId="{D30CFB70-9954-4810-84D9-C8A12B43246B}" type="pres">
      <dgm:prSet presAssocID="{71E7473D-9709-4F74-8EA7-20B0F6B87BD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EB14E38-2E78-42B6-8B3E-EA96F5158D2B}" type="pres">
      <dgm:prSet presAssocID="{71E7473D-9709-4F74-8EA7-20B0F6B87BD4}" presName="spaceRect" presStyleCnt="0"/>
      <dgm:spPr/>
    </dgm:pt>
    <dgm:pt modelId="{47E1FDCC-8E2C-4187-A816-EA5B82F37A1A}" type="pres">
      <dgm:prSet presAssocID="{71E7473D-9709-4F74-8EA7-20B0F6B87BD4}" presName="textRect" presStyleLbl="revTx" presStyleIdx="3" presStyleCnt="5">
        <dgm:presLayoutVars>
          <dgm:chMax val="1"/>
          <dgm:chPref val="1"/>
        </dgm:presLayoutVars>
      </dgm:prSet>
      <dgm:spPr/>
    </dgm:pt>
    <dgm:pt modelId="{D66B7640-F9BD-4D94-85B7-73FB2A6EF267}" type="pres">
      <dgm:prSet presAssocID="{A24002E3-1A36-4EB1-AF73-33723FEE5921}" presName="sibTrans" presStyleCnt="0"/>
      <dgm:spPr/>
    </dgm:pt>
    <dgm:pt modelId="{32FA0596-07B2-4F0A-8306-9432165FCA56}" type="pres">
      <dgm:prSet presAssocID="{5F27E0C0-5229-4055-A3A4-81FE5FB0ABB1}" presName="compNode" presStyleCnt="0"/>
      <dgm:spPr/>
    </dgm:pt>
    <dgm:pt modelId="{0F637BD3-020E-4D56-9896-43285D19C9B1}" type="pres">
      <dgm:prSet presAssocID="{5F27E0C0-5229-4055-A3A4-81FE5FB0ABB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5CFA218C-85F8-4829-A51A-D241DAF340C5}" type="pres">
      <dgm:prSet presAssocID="{5F27E0C0-5229-4055-A3A4-81FE5FB0ABB1}" presName="spaceRect" presStyleCnt="0"/>
      <dgm:spPr/>
    </dgm:pt>
    <dgm:pt modelId="{CF6DA4D5-4CF1-4F2F-8B20-E96A1EADE21F}" type="pres">
      <dgm:prSet presAssocID="{5F27E0C0-5229-4055-A3A4-81FE5FB0ABB1}" presName="textRect" presStyleLbl="revTx" presStyleIdx="4" presStyleCnt="5">
        <dgm:presLayoutVars>
          <dgm:chMax val="1"/>
          <dgm:chPref val="1"/>
        </dgm:presLayoutVars>
      </dgm:prSet>
      <dgm:spPr/>
    </dgm:pt>
  </dgm:ptLst>
  <dgm:cxnLst>
    <dgm:cxn modelId="{71A38C1E-B3BF-4872-9163-2D3BBD34D6D2}" srcId="{268D4E77-A5BA-42CF-99F9-6590E142BB24}" destId="{0104CF81-4384-4F58-8445-9E9F1B031FC7}" srcOrd="1" destOrd="0" parTransId="{DE66BE75-1BAC-4C89-A3C6-11F88251E440}" sibTransId="{1AFC6EDD-E01A-43FB-BB40-D6B773AEB71D}"/>
    <dgm:cxn modelId="{72BE855E-87A0-4D13-AA17-41D66C070A3F}" type="presOf" srcId="{268D4E77-A5BA-42CF-99F9-6590E142BB24}" destId="{0144E6C9-AA0D-415C-9E56-0C32DB90AC33}" srcOrd="0" destOrd="0" presId="urn:microsoft.com/office/officeart/2018/2/layout/IconLabelList"/>
    <dgm:cxn modelId="{F6262566-BF29-412A-B2AB-EE86AB728AC3}" srcId="{268D4E77-A5BA-42CF-99F9-6590E142BB24}" destId="{4FDA4CD0-D1F2-47D5-88DA-C8A8C8D2DDD7}" srcOrd="2" destOrd="0" parTransId="{102D8A79-417B-4B78-A4CC-6DE336B7A12C}" sibTransId="{B36C4C74-BB4B-4767-9854-0913D892F867}"/>
    <dgm:cxn modelId="{4FA00468-8155-4C80-B8AB-77B0CB7D31AE}" type="presOf" srcId="{5F27E0C0-5229-4055-A3A4-81FE5FB0ABB1}" destId="{CF6DA4D5-4CF1-4F2F-8B20-E96A1EADE21F}" srcOrd="0" destOrd="0" presId="urn:microsoft.com/office/officeart/2018/2/layout/IconLabelList"/>
    <dgm:cxn modelId="{F5FB9074-D358-4394-989E-AC6E95D359ED}" type="presOf" srcId="{CD659D48-BA4B-48CD-B3C8-F806904B548A}" destId="{A8E154F6-53A5-4A78-AAB4-A94B416D673F}" srcOrd="0" destOrd="0" presId="urn:microsoft.com/office/officeart/2018/2/layout/IconLabelList"/>
    <dgm:cxn modelId="{CC39587A-B936-473D-B92D-11977B28B48A}" srcId="{268D4E77-A5BA-42CF-99F9-6590E142BB24}" destId="{5F27E0C0-5229-4055-A3A4-81FE5FB0ABB1}" srcOrd="4" destOrd="0" parTransId="{BACF18EA-1905-4403-8098-FC4F74F6AEE2}" sibTransId="{5802BC48-259E-4B13-8E46-5347207FC8BB}"/>
    <dgm:cxn modelId="{5DDAE27D-622F-466A-818E-A57DE2BD3C3B}" type="presOf" srcId="{4FDA4CD0-D1F2-47D5-88DA-C8A8C8D2DDD7}" destId="{32BE5A40-5701-4E9B-ADEE-61DB5EB7ECCB}" srcOrd="0" destOrd="0" presId="urn:microsoft.com/office/officeart/2018/2/layout/IconLabelList"/>
    <dgm:cxn modelId="{C4D34B9C-4556-45BD-A512-C9D0C0D668A1}" type="presOf" srcId="{0104CF81-4384-4F58-8445-9E9F1B031FC7}" destId="{C7DBF4A0-4642-4DFB-846D-F8099C3D00C8}" srcOrd="0" destOrd="0" presId="urn:microsoft.com/office/officeart/2018/2/layout/IconLabelList"/>
    <dgm:cxn modelId="{5151F4C4-C232-4002-82DE-AE23B6279863}" srcId="{268D4E77-A5BA-42CF-99F9-6590E142BB24}" destId="{CD659D48-BA4B-48CD-B3C8-F806904B548A}" srcOrd="0" destOrd="0" parTransId="{A8F40829-4ECC-4E42-82CC-4015D091C7FB}" sibTransId="{B6D76442-7A56-4740-B37C-8F8E8BFBBE47}"/>
    <dgm:cxn modelId="{E0DB24F2-A364-44A5-B5B7-7742307AE4EF}" srcId="{268D4E77-A5BA-42CF-99F9-6590E142BB24}" destId="{71E7473D-9709-4F74-8EA7-20B0F6B87BD4}" srcOrd="3" destOrd="0" parTransId="{ABF12F4B-05BD-4A40-9374-23709507F3D1}" sibTransId="{A24002E3-1A36-4EB1-AF73-33723FEE5921}"/>
    <dgm:cxn modelId="{D01A58F7-576A-4FCD-8F53-1D080D4440F1}" type="presOf" srcId="{71E7473D-9709-4F74-8EA7-20B0F6B87BD4}" destId="{47E1FDCC-8E2C-4187-A816-EA5B82F37A1A}" srcOrd="0" destOrd="0" presId="urn:microsoft.com/office/officeart/2018/2/layout/IconLabelList"/>
    <dgm:cxn modelId="{BD669BAA-9405-447B-B15C-CECD7DECB1A2}" type="presParOf" srcId="{0144E6C9-AA0D-415C-9E56-0C32DB90AC33}" destId="{459A6738-DCCE-4505-A1EB-B4549BF8DAF6}" srcOrd="0" destOrd="0" presId="urn:microsoft.com/office/officeart/2018/2/layout/IconLabelList"/>
    <dgm:cxn modelId="{7B048419-1D35-4B27-AD1F-272C1566B094}" type="presParOf" srcId="{459A6738-DCCE-4505-A1EB-B4549BF8DAF6}" destId="{AF01B809-8980-43D7-AF4C-9AAE07FD02C6}" srcOrd="0" destOrd="0" presId="urn:microsoft.com/office/officeart/2018/2/layout/IconLabelList"/>
    <dgm:cxn modelId="{4F5F2D1A-374A-4833-9485-8737349081DA}" type="presParOf" srcId="{459A6738-DCCE-4505-A1EB-B4549BF8DAF6}" destId="{67286B53-D930-4C29-840B-43EA649E1936}" srcOrd="1" destOrd="0" presId="urn:microsoft.com/office/officeart/2018/2/layout/IconLabelList"/>
    <dgm:cxn modelId="{1E09CBED-32D9-41FA-958E-524938276FEE}" type="presParOf" srcId="{459A6738-DCCE-4505-A1EB-B4549BF8DAF6}" destId="{A8E154F6-53A5-4A78-AAB4-A94B416D673F}" srcOrd="2" destOrd="0" presId="urn:microsoft.com/office/officeart/2018/2/layout/IconLabelList"/>
    <dgm:cxn modelId="{2A8D6603-709C-490E-8832-D25B7FD992D0}" type="presParOf" srcId="{0144E6C9-AA0D-415C-9E56-0C32DB90AC33}" destId="{2A2A729C-FE5E-4669-9515-A4A99710A085}" srcOrd="1" destOrd="0" presId="urn:microsoft.com/office/officeart/2018/2/layout/IconLabelList"/>
    <dgm:cxn modelId="{D1E0761E-EEE7-4F2B-B222-950E1A3D1672}" type="presParOf" srcId="{0144E6C9-AA0D-415C-9E56-0C32DB90AC33}" destId="{8F3ED287-3398-4B16-8992-1590D93473B1}" srcOrd="2" destOrd="0" presId="urn:microsoft.com/office/officeart/2018/2/layout/IconLabelList"/>
    <dgm:cxn modelId="{BEC0FB9B-1CF3-4C6E-8869-61B70BA45B28}" type="presParOf" srcId="{8F3ED287-3398-4B16-8992-1590D93473B1}" destId="{8AFB59A5-9020-42C3-868C-F5FDAD403DAD}" srcOrd="0" destOrd="0" presId="urn:microsoft.com/office/officeart/2018/2/layout/IconLabelList"/>
    <dgm:cxn modelId="{817C5CC9-DD8C-439F-880A-624A4587C63D}" type="presParOf" srcId="{8F3ED287-3398-4B16-8992-1590D93473B1}" destId="{F84239C8-B9F1-479A-B027-48FCDF1BF64D}" srcOrd="1" destOrd="0" presId="urn:microsoft.com/office/officeart/2018/2/layout/IconLabelList"/>
    <dgm:cxn modelId="{757421DE-229B-428C-9C8E-EB6FAE5F830F}" type="presParOf" srcId="{8F3ED287-3398-4B16-8992-1590D93473B1}" destId="{C7DBF4A0-4642-4DFB-846D-F8099C3D00C8}" srcOrd="2" destOrd="0" presId="urn:microsoft.com/office/officeart/2018/2/layout/IconLabelList"/>
    <dgm:cxn modelId="{C42EE80B-ED9F-43D7-AD27-EC95E30BAD35}" type="presParOf" srcId="{0144E6C9-AA0D-415C-9E56-0C32DB90AC33}" destId="{D135BCD8-C7DF-49F6-9AC4-95E90D8FC07D}" srcOrd="3" destOrd="0" presId="urn:microsoft.com/office/officeart/2018/2/layout/IconLabelList"/>
    <dgm:cxn modelId="{8B5388E4-4D5A-4912-B0C9-93A3FD28CBEA}" type="presParOf" srcId="{0144E6C9-AA0D-415C-9E56-0C32DB90AC33}" destId="{03F640F6-82DB-4698-BC2C-2B9E8DB88534}" srcOrd="4" destOrd="0" presId="urn:microsoft.com/office/officeart/2018/2/layout/IconLabelList"/>
    <dgm:cxn modelId="{DD417FE0-EEC6-4A43-A1A3-7BAB311F4198}" type="presParOf" srcId="{03F640F6-82DB-4698-BC2C-2B9E8DB88534}" destId="{2FFE80A1-06D5-4FF0-8876-8B756114E0AA}" srcOrd="0" destOrd="0" presId="urn:microsoft.com/office/officeart/2018/2/layout/IconLabelList"/>
    <dgm:cxn modelId="{03966D5D-9E9E-4246-926E-7D7CD84EE0A8}" type="presParOf" srcId="{03F640F6-82DB-4698-BC2C-2B9E8DB88534}" destId="{800D35C0-8D4E-4D35-8817-6A9C76478882}" srcOrd="1" destOrd="0" presId="urn:microsoft.com/office/officeart/2018/2/layout/IconLabelList"/>
    <dgm:cxn modelId="{F3C6876F-2CD2-4631-991D-35546CFB3712}" type="presParOf" srcId="{03F640F6-82DB-4698-BC2C-2B9E8DB88534}" destId="{32BE5A40-5701-4E9B-ADEE-61DB5EB7ECCB}" srcOrd="2" destOrd="0" presId="urn:microsoft.com/office/officeart/2018/2/layout/IconLabelList"/>
    <dgm:cxn modelId="{4E55000C-D695-433A-95BA-69F432E6EC42}" type="presParOf" srcId="{0144E6C9-AA0D-415C-9E56-0C32DB90AC33}" destId="{7D25D94E-6972-4AF8-987E-F16D31E50872}" srcOrd="5" destOrd="0" presId="urn:microsoft.com/office/officeart/2018/2/layout/IconLabelList"/>
    <dgm:cxn modelId="{103E49E0-960F-46B3-8793-15716E3521B8}" type="presParOf" srcId="{0144E6C9-AA0D-415C-9E56-0C32DB90AC33}" destId="{B4D3A7B2-14CB-4583-B7D0-59EEF91DF33A}" srcOrd="6" destOrd="0" presId="urn:microsoft.com/office/officeart/2018/2/layout/IconLabelList"/>
    <dgm:cxn modelId="{F623CEE2-910B-42EA-B46C-A122799C988A}" type="presParOf" srcId="{B4D3A7B2-14CB-4583-B7D0-59EEF91DF33A}" destId="{D30CFB70-9954-4810-84D9-C8A12B43246B}" srcOrd="0" destOrd="0" presId="urn:microsoft.com/office/officeart/2018/2/layout/IconLabelList"/>
    <dgm:cxn modelId="{7F1681AD-C94A-4D63-AEE5-E0B5669C91C0}" type="presParOf" srcId="{B4D3A7B2-14CB-4583-B7D0-59EEF91DF33A}" destId="{EEB14E38-2E78-42B6-8B3E-EA96F5158D2B}" srcOrd="1" destOrd="0" presId="urn:microsoft.com/office/officeart/2018/2/layout/IconLabelList"/>
    <dgm:cxn modelId="{DBA49D68-64BF-41A3-96F2-47D622E857A0}" type="presParOf" srcId="{B4D3A7B2-14CB-4583-B7D0-59EEF91DF33A}" destId="{47E1FDCC-8E2C-4187-A816-EA5B82F37A1A}" srcOrd="2" destOrd="0" presId="urn:microsoft.com/office/officeart/2018/2/layout/IconLabelList"/>
    <dgm:cxn modelId="{D68F17C5-51BA-4F14-849B-AF6C2D5973B6}" type="presParOf" srcId="{0144E6C9-AA0D-415C-9E56-0C32DB90AC33}" destId="{D66B7640-F9BD-4D94-85B7-73FB2A6EF267}" srcOrd="7" destOrd="0" presId="urn:microsoft.com/office/officeart/2018/2/layout/IconLabelList"/>
    <dgm:cxn modelId="{02025AF4-0AB5-4422-9ADA-63D669F1EFD7}" type="presParOf" srcId="{0144E6C9-AA0D-415C-9E56-0C32DB90AC33}" destId="{32FA0596-07B2-4F0A-8306-9432165FCA56}" srcOrd="8" destOrd="0" presId="urn:microsoft.com/office/officeart/2018/2/layout/IconLabelList"/>
    <dgm:cxn modelId="{2A8AFA4E-30F4-413B-BDCB-27CC7BEB4BD5}" type="presParOf" srcId="{32FA0596-07B2-4F0A-8306-9432165FCA56}" destId="{0F637BD3-020E-4D56-9896-43285D19C9B1}" srcOrd="0" destOrd="0" presId="urn:microsoft.com/office/officeart/2018/2/layout/IconLabelList"/>
    <dgm:cxn modelId="{1BC3141A-66EC-43C0-B979-965314A24449}" type="presParOf" srcId="{32FA0596-07B2-4F0A-8306-9432165FCA56}" destId="{5CFA218C-85F8-4829-A51A-D241DAF340C5}" srcOrd="1" destOrd="0" presId="urn:microsoft.com/office/officeart/2018/2/layout/IconLabelList"/>
    <dgm:cxn modelId="{1AF6BFF8-EA1C-4A31-AFE5-B5A7721065FB}" type="presParOf" srcId="{32FA0596-07B2-4F0A-8306-9432165FCA56}" destId="{CF6DA4D5-4CF1-4F2F-8B20-E96A1EADE21F}"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0318F-6324-49EC-8A95-FBBBD2A157FB}">
      <dsp:nvSpPr>
        <dsp:cNvPr id="0" name=""/>
        <dsp:cNvSpPr/>
      </dsp:nvSpPr>
      <dsp:spPr>
        <a:xfrm>
          <a:off x="100786" y="28835"/>
          <a:ext cx="899379" cy="899379"/>
        </a:xfrm>
        <a:prstGeom prst="ellipse">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478629C4-0A7C-474E-8E73-A789A4399B79}">
      <dsp:nvSpPr>
        <dsp:cNvPr id="0" name=""/>
        <dsp:cNvSpPr/>
      </dsp:nvSpPr>
      <dsp:spPr>
        <a:xfrm>
          <a:off x="289656" y="217704"/>
          <a:ext cx="521640" cy="521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FB75B-A563-453B-A55B-12E9DB030E71}">
      <dsp:nvSpPr>
        <dsp:cNvPr id="0" name=""/>
        <dsp:cNvSpPr/>
      </dsp:nvSpPr>
      <dsp:spPr>
        <a:xfrm>
          <a:off x="1192890" y="28835"/>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Introduction</a:t>
          </a:r>
        </a:p>
      </dsp:txBody>
      <dsp:txXfrm>
        <a:off x="1192890" y="28835"/>
        <a:ext cx="2119966" cy="899379"/>
      </dsp:txXfrm>
    </dsp:sp>
    <dsp:sp modelId="{3C7B6E85-61BC-4E41-86A5-489E70BC0137}">
      <dsp:nvSpPr>
        <dsp:cNvPr id="0" name=""/>
        <dsp:cNvSpPr/>
      </dsp:nvSpPr>
      <dsp:spPr>
        <a:xfrm>
          <a:off x="3682244" y="28835"/>
          <a:ext cx="899379" cy="899379"/>
        </a:xfrm>
        <a:prstGeom prst="ellipse">
          <a:avLst/>
        </a:prstGeom>
        <a:solidFill>
          <a:srgbClr val="FF0000"/>
        </a:solidFill>
        <a:ln>
          <a:noFill/>
        </a:ln>
        <a:effectLst/>
      </dsp:spPr>
      <dsp:style>
        <a:lnRef idx="0">
          <a:scrgbClr r="0" g="0" b="0"/>
        </a:lnRef>
        <a:fillRef idx="1">
          <a:scrgbClr r="0" g="0" b="0"/>
        </a:fillRef>
        <a:effectRef idx="0">
          <a:scrgbClr r="0" g="0" b="0"/>
        </a:effectRef>
        <a:fontRef idx="minor"/>
      </dsp:style>
    </dsp:sp>
    <dsp:sp modelId="{A9BC2D33-8676-46B0-8E7A-304C29E43CB7}">
      <dsp:nvSpPr>
        <dsp:cNvPr id="0" name=""/>
        <dsp:cNvSpPr/>
      </dsp:nvSpPr>
      <dsp:spPr>
        <a:xfrm>
          <a:off x="3871113" y="217704"/>
          <a:ext cx="521640" cy="521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83AF48-EF5D-4723-8F29-1D9F4CA6E417}">
      <dsp:nvSpPr>
        <dsp:cNvPr id="0" name=""/>
        <dsp:cNvSpPr/>
      </dsp:nvSpPr>
      <dsp:spPr>
        <a:xfrm>
          <a:off x="4774347" y="28835"/>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Domain Knowledge</a:t>
          </a:r>
        </a:p>
      </dsp:txBody>
      <dsp:txXfrm>
        <a:off x="4774347" y="28835"/>
        <a:ext cx="2119966" cy="899379"/>
      </dsp:txXfrm>
    </dsp:sp>
    <dsp:sp modelId="{C1297486-D370-4C94-8501-6A19DCFB8875}">
      <dsp:nvSpPr>
        <dsp:cNvPr id="0" name=""/>
        <dsp:cNvSpPr/>
      </dsp:nvSpPr>
      <dsp:spPr>
        <a:xfrm>
          <a:off x="7263701" y="28835"/>
          <a:ext cx="899379" cy="8993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7CC25-C1AE-44BC-8CC2-D4D5BB6E6B33}">
      <dsp:nvSpPr>
        <dsp:cNvPr id="0" name=""/>
        <dsp:cNvSpPr/>
      </dsp:nvSpPr>
      <dsp:spPr>
        <a:xfrm>
          <a:off x="7452571" y="217704"/>
          <a:ext cx="521640" cy="521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662BF-EBF0-4CDF-B349-4C4284D71EFB}">
      <dsp:nvSpPr>
        <dsp:cNvPr id="0" name=""/>
        <dsp:cNvSpPr/>
      </dsp:nvSpPr>
      <dsp:spPr>
        <a:xfrm>
          <a:off x="8355805" y="28835"/>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EDA</a:t>
          </a:r>
        </a:p>
      </dsp:txBody>
      <dsp:txXfrm>
        <a:off x="8355805" y="28835"/>
        <a:ext cx="2119966" cy="899379"/>
      </dsp:txXfrm>
    </dsp:sp>
    <dsp:sp modelId="{8AE28480-CBFB-48B3-B0D7-3AB96A1C0B46}">
      <dsp:nvSpPr>
        <dsp:cNvPr id="0" name=""/>
        <dsp:cNvSpPr/>
      </dsp:nvSpPr>
      <dsp:spPr>
        <a:xfrm>
          <a:off x="100786" y="1638044"/>
          <a:ext cx="899379" cy="8993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37496-924F-4B0B-8FA9-1C3E8ACEFA23}">
      <dsp:nvSpPr>
        <dsp:cNvPr id="0" name=""/>
        <dsp:cNvSpPr/>
      </dsp:nvSpPr>
      <dsp:spPr>
        <a:xfrm>
          <a:off x="289656" y="1826913"/>
          <a:ext cx="521640" cy="521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92A42-E0CE-4A00-87C8-E7AFA1F4A348}">
      <dsp:nvSpPr>
        <dsp:cNvPr id="0" name=""/>
        <dsp:cNvSpPr/>
      </dsp:nvSpPr>
      <dsp:spPr>
        <a:xfrm>
          <a:off x="1192890" y="1638044"/>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Preprocessing</a:t>
          </a:r>
        </a:p>
      </dsp:txBody>
      <dsp:txXfrm>
        <a:off x="1192890" y="1638044"/>
        <a:ext cx="2119966" cy="899379"/>
      </dsp:txXfrm>
    </dsp:sp>
    <dsp:sp modelId="{74DF26D1-A2F7-4CC6-8FF4-711178A22BB1}">
      <dsp:nvSpPr>
        <dsp:cNvPr id="0" name=""/>
        <dsp:cNvSpPr/>
      </dsp:nvSpPr>
      <dsp:spPr>
        <a:xfrm>
          <a:off x="3682244" y="1638044"/>
          <a:ext cx="899379" cy="89937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3C65C-7DF3-45E1-B4B2-F55AE4DE5126}">
      <dsp:nvSpPr>
        <dsp:cNvPr id="0" name=""/>
        <dsp:cNvSpPr/>
      </dsp:nvSpPr>
      <dsp:spPr>
        <a:xfrm>
          <a:off x="3871113" y="1826913"/>
          <a:ext cx="521640" cy="5216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4E1A3-6A87-4EDD-9AC0-4382886C9826}">
      <dsp:nvSpPr>
        <dsp:cNvPr id="0" name=""/>
        <dsp:cNvSpPr/>
      </dsp:nvSpPr>
      <dsp:spPr>
        <a:xfrm>
          <a:off x="4774347" y="1638044"/>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Modeling</a:t>
          </a:r>
        </a:p>
      </dsp:txBody>
      <dsp:txXfrm>
        <a:off x="4774347" y="1638044"/>
        <a:ext cx="2119966" cy="899379"/>
      </dsp:txXfrm>
    </dsp:sp>
    <dsp:sp modelId="{3157FDF3-DAD5-4A1F-8453-3858B5482F0F}">
      <dsp:nvSpPr>
        <dsp:cNvPr id="0" name=""/>
        <dsp:cNvSpPr/>
      </dsp:nvSpPr>
      <dsp:spPr>
        <a:xfrm>
          <a:off x="7263701" y="1638044"/>
          <a:ext cx="899379" cy="8993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36FBB-5A52-4C52-9DEB-AF06B1F29854}">
      <dsp:nvSpPr>
        <dsp:cNvPr id="0" name=""/>
        <dsp:cNvSpPr/>
      </dsp:nvSpPr>
      <dsp:spPr>
        <a:xfrm>
          <a:off x="7452571" y="1826913"/>
          <a:ext cx="521640" cy="5216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0485B8-FFCE-41CA-BF19-BA285439DAF0}">
      <dsp:nvSpPr>
        <dsp:cNvPr id="0" name=""/>
        <dsp:cNvSpPr/>
      </dsp:nvSpPr>
      <dsp:spPr>
        <a:xfrm>
          <a:off x="8355805" y="1638044"/>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Evaluation</a:t>
          </a:r>
        </a:p>
      </dsp:txBody>
      <dsp:txXfrm>
        <a:off x="8355805" y="1638044"/>
        <a:ext cx="2119966" cy="899379"/>
      </dsp:txXfrm>
    </dsp:sp>
    <dsp:sp modelId="{2D50256F-EDAF-46BF-A4F6-59BBC73A2C23}">
      <dsp:nvSpPr>
        <dsp:cNvPr id="0" name=""/>
        <dsp:cNvSpPr/>
      </dsp:nvSpPr>
      <dsp:spPr>
        <a:xfrm>
          <a:off x="100786" y="3247253"/>
          <a:ext cx="899379" cy="8993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E2CF9-38B6-4B07-833E-0A7592C8828C}">
      <dsp:nvSpPr>
        <dsp:cNvPr id="0" name=""/>
        <dsp:cNvSpPr/>
      </dsp:nvSpPr>
      <dsp:spPr>
        <a:xfrm>
          <a:off x="289656" y="3436123"/>
          <a:ext cx="521640" cy="52164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ADCE6C-3714-43B0-AEE0-9D18C7160F10}">
      <dsp:nvSpPr>
        <dsp:cNvPr id="0" name=""/>
        <dsp:cNvSpPr/>
      </dsp:nvSpPr>
      <dsp:spPr>
        <a:xfrm>
          <a:off x="1192890" y="3247253"/>
          <a:ext cx="2119966" cy="89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lumMod val="85000"/>
                </a:schemeClr>
              </a:solidFill>
              <a:latin typeface="Roboto Medium"/>
            </a:rPr>
            <a:t>Conclusions</a:t>
          </a:r>
        </a:p>
      </dsp:txBody>
      <dsp:txXfrm>
        <a:off x="1192890" y="3247253"/>
        <a:ext cx="2119966" cy="899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1B809-8980-43D7-AF4C-9AAE07FD02C6}">
      <dsp:nvSpPr>
        <dsp:cNvPr id="0" name=""/>
        <dsp:cNvSpPr/>
      </dsp:nvSpPr>
      <dsp:spPr>
        <a:xfrm>
          <a:off x="1030787" y="133043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154F6-53A5-4A78-AAB4-A94B416D673F}">
      <dsp:nvSpPr>
        <dsp:cNvPr id="0" name=""/>
        <dsp:cNvSpPr/>
      </dsp:nvSpPr>
      <dsp:spPr>
        <a:xfrm>
          <a:off x="535787" y="24104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Decision trees</a:t>
          </a:r>
        </a:p>
      </dsp:txBody>
      <dsp:txXfrm>
        <a:off x="535787" y="2410439"/>
        <a:ext cx="1800000" cy="720000"/>
      </dsp:txXfrm>
    </dsp:sp>
    <dsp:sp modelId="{8AFB59A5-9020-42C3-868C-F5FDAD403DAD}">
      <dsp:nvSpPr>
        <dsp:cNvPr id="0" name=""/>
        <dsp:cNvSpPr/>
      </dsp:nvSpPr>
      <dsp:spPr>
        <a:xfrm>
          <a:off x="3145787" y="133043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DBF4A0-4642-4DFB-846D-F8099C3D00C8}">
      <dsp:nvSpPr>
        <dsp:cNvPr id="0" name=""/>
        <dsp:cNvSpPr/>
      </dsp:nvSpPr>
      <dsp:spPr>
        <a:xfrm>
          <a:off x="2650787" y="24104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Random Forest</a:t>
          </a:r>
        </a:p>
      </dsp:txBody>
      <dsp:txXfrm>
        <a:off x="2650787" y="2410439"/>
        <a:ext cx="1800000" cy="720000"/>
      </dsp:txXfrm>
    </dsp:sp>
    <dsp:sp modelId="{2FFE80A1-06D5-4FF0-8876-8B756114E0AA}">
      <dsp:nvSpPr>
        <dsp:cNvPr id="0" name=""/>
        <dsp:cNvSpPr/>
      </dsp:nvSpPr>
      <dsp:spPr>
        <a:xfrm>
          <a:off x="5260787" y="133043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BE5A40-5701-4E9B-ADEE-61DB5EB7ECCB}">
      <dsp:nvSpPr>
        <dsp:cNvPr id="0" name=""/>
        <dsp:cNvSpPr/>
      </dsp:nvSpPr>
      <dsp:spPr>
        <a:xfrm>
          <a:off x="4765787" y="24104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Neural Networks</a:t>
          </a:r>
        </a:p>
      </dsp:txBody>
      <dsp:txXfrm>
        <a:off x="4765787" y="2410439"/>
        <a:ext cx="1800000" cy="720000"/>
      </dsp:txXfrm>
    </dsp:sp>
    <dsp:sp modelId="{D30CFB70-9954-4810-84D9-C8A12B43246B}">
      <dsp:nvSpPr>
        <dsp:cNvPr id="0" name=""/>
        <dsp:cNvSpPr/>
      </dsp:nvSpPr>
      <dsp:spPr>
        <a:xfrm>
          <a:off x="7375787" y="133043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E1FDCC-8E2C-4187-A816-EA5B82F37A1A}">
      <dsp:nvSpPr>
        <dsp:cNvPr id="0" name=""/>
        <dsp:cNvSpPr/>
      </dsp:nvSpPr>
      <dsp:spPr>
        <a:xfrm>
          <a:off x="6880787" y="24104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Ada Boost</a:t>
          </a:r>
        </a:p>
      </dsp:txBody>
      <dsp:txXfrm>
        <a:off x="6880787" y="2410439"/>
        <a:ext cx="1800000" cy="720000"/>
      </dsp:txXfrm>
    </dsp:sp>
    <dsp:sp modelId="{0F637BD3-020E-4D56-9896-43285D19C9B1}">
      <dsp:nvSpPr>
        <dsp:cNvPr id="0" name=""/>
        <dsp:cNvSpPr/>
      </dsp:nvSpPr>
      <dsp:spPr>
        <a:xfrm>
          <a:off x="9490787" y="133043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6DA4D5-4CF1-4F2F-8B20-E96A1EADE21F}">
      <dsp:nvSpPr>
        <dsp:cNvPr id="0" name=""/>
        <dsp:cNvSpPr/>
      </dsp:nvSpPr>
      <dsp:spPr>
        <a:xfrm>
          <a:off x="8995787" y="24104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XGBoost</a:t>
          </a:r>
        </a:p>
      </dsp:txBody>
      <dsp:txXfrm>
        <a:off x="8995787" y="241043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E2D55-D778-AF4A-8B1C-E3ACFFEFA0CD}" type="datetimeFigureOut">
              <a:rPr lang="en-US" smtClean="0"/>
              <a:t>11/26/2019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503B6-F4CD-DE49-AB30-479371E8558D}" type="slidenum">
              <a:rPr lang="en-US" smtClean="0"/>
              <a:t>‹#›</a:t>
            </a:fld>
            <a:endParaRPr lang="en-US"/>
          </a:p>
        </p:txBody>
      </p:sp>
    </p:spTree>
    <p:extLst>
      <p:ext uri="{BB962C8B-B14F-4D97-AF65-F5344CB8AC3E}">
        <p14:creationId xmlns:p14="http://schemas.microsoft.com/office/powerpoint/2010/main" val="82738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Team 4’s project presentation on Prediction Loss Ratios for Auto Insurance Portfolios.</a:t>
            </a:r>
          </a:p>
          <a:p>
            <a:endParaRPr lang="en-US" dirty="0"/>
          </a:p>
          <a:p>
            <a:r>
              <a:rPr lang="en-US" dirty="0"/>
              <a:t>Our team members are:</a:t>
            </a:r>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a:p>
        </p:txBody>
      </p:sp>
    </p:spTree>
    <p:extLst>
      <p:ext uri="{BB962C8B-B14F-4D97-AF65-F5344CB8AC3E}">
        <p14:creationId xmlns:p14="http://schemas.microsoft.com/office/powerpoint/2010/main" val="22672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Histogram provided a comparison of the distribution of each feature.</a:t>
            </a:r>
          </a:p>
          <a:p>
            <a:r>
              <a:rPr lang="en-US" dirty="0"/>
              <a:t>For example, this demonstrates that our data represents a large amount of middle age drivers based on the Driver max age feature</a:t>
            </a:r>
          </a:p>
        </p:txBody>
      </p:sp>
      <p:sp>
        <p:nvSpPr>
          <p:cNvPr id="4" name="Slide Number Placeholder 3"/>
          <p:cNvSpPr>
            <a:spLocks noGrp="1"/>
          </p:cNvSpPr>
          <p:nvPr>
            <p:ph type="sldNum" sz="quarter" idx="5"/>
          </p:nvPr>
        </p:nvSpPr>
        <p:spPr/>
        <p:txBody>
          <a:bodyPr/>
          <a:lstStyle/>
          <a:p>
            <a:fld id="{C253E3CC-E376-974A-A828-8F4513504EC5}" type="slidenum">
              <a:rPr lang="en-US" smtClean="0"/>
              <a:t>10</a:t>
            </a:fld>
            <a:endParaRPr lang="en-US"/>
          </a:p>
        </p:txBody>
      </p:sp>
    </p:spTree>
    <p:extLst>
      <p:ext uri="{BB962C8B-B14F-4D97-AF65-F5344CB8AC3E}">
        <p14:creationId xmlns:p14="http://schemas.microsoft.com/office/powerpoint/2010/main" val="293469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Pair plot we compared the relationship of each feature to the target variable, the’ </a:t>
            </a:r>
            <a:r>
              <a:rPr lang="en-US" dirty="0" err="1"/>
              <a:t>loss_amount</a:t>
            </a:r>
            <a:r>
              <a:rPr lang="en-US" dirty="0"/>
              <a:t>’</a:t>
            </a:r>
          </a:p>
        </p:txBody>
      </p:sp>
      <p:sp>
        <p:nvSpPr>
          <p:cNvPr id="4" name="Slide Number Placeholder 3"/>
          <p:cNvSpPr>
            <a:spLocks noGrp="1"/>
          </p:cNvSpPr>
          <p:nvPr>
            <p:ph type="sldNum" sz="quarter" idx="5"/>
          </p:nvPr>
        </p:nvSpPr>
        <p:spPr/>
        <p:txBody>
          <a:bodyPr/>
          <a:lstStyle/>
          <a:p>
            <a:fld id="{C253E3CC-E376-974A-A828-8F4513504EC5}" type="slidenum">
              <a:rPr lang="en-US" smtClean="0"/>
              <a:t>11</a:t>
            </a:fld>
            <a:endParaRPr lang="en-US"/>
          </a:p>
        </p:txBody>
      </p:sp>
    </p:spTree>
    <p:extLst>
      <p:ext uri="{BB962C8B-B14F-4D97-AF65-F5344CB8AC3E}">
        <p14:creationId xmlns:p14="http://schemas.microsoft.com/office/powerpoint/2010/main" val="2137875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Correlation Matrix to compare our features with each other</a:t>
            </a:r>
          </a:p>
          <a:p>
            <a:r>
              <a:rPr lang="en-US" dirty="0"/>
              <a:t>For example this told us that  the </a:t>
            </a:r>
            <a:r>
              <a:rPr lang="en-US" dirty="0" err="1"/>
              <a:t>driver_minimum_age</a:t>
            </a:r>
            <a:r>
              <a:rPr lang="en-US" dirty="0"/>
              <a:t>  feature is closely related to the ‘Total teenage drivers’ feature.</a:t>
            </a:r>
          </a:p>
          <a:p>
            <a:endParaRPr lang="en-US" dirty="0"/>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12</a:t>
            </a:fld>
            <a:endParaRPr lang="en-US"/>
          </a:p>
        </p:txBody>
      </p:sp>
    </p:spTree>
    <p:extLst>
      <p:ext uri="{BB962C8B-B14F-4D97-AF65-F5344CB8AC3E}">
        <p14:creationId xmlns:p14="http://schemas.microsoft.com/office/powerpoint/2010/main" val="101577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used Bar Chart comparisons to evaluate the various occurrences within each feature.</a:t>
            </a:r>
          </a:p>
        </p:txBody>
      </p:sp>
      <p:sp>
        <p:nvSpPr>
          <p:cNvPr id="4" name="Slide Number Placeholder 3"/>
          <p:cNvSpPr>
            <a:spLocks noGrp="1"/>
          </p:cNvSpPr>
          <p:nvPr>
            <p:ph type="sldNum" sz="quarter" idx="5"/>
          </p:nvPr>
        </p:nvSpPr>
        <p:spPr/>
        <p:txBody>
          <a:bodyPr/>
          <a:lstStyle/>
          <a:p>
            <a:fld id="{C253E3CC-E376-974A-A828-8F4513504EC5}" type="slidenum">
              <a:rPr lang="en-US" smtClean="0"/>
              <a:t>13</a:t>
            </a:fld>
            <a:endParaRPr lang="en-US"/>
          </a:p>
        </p:txBody>
      </p:sp>
    </p:spTree>
    <p:extLst>
      <p:ext uri="{BB962C8B-B14F-4D97-AF65-F5344CB8AC3E}">
        <p14:creationId xmlns:p14="http://schemas.microsoft.com/office/powerpoint/2010/main" val="2365726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completion of Exploratory Data Analysis, we then began our data </a:t>
            </a:r>
            <a:r>
              <a:rPr lang="en-US" dirty="0" err="1"/>
              <a:t>preproccessing</a:t>
            </a:r>
            <a:r>
              <a:rPr lang="en-US" dirty="0"/>
              <a:t> where we evaluated factors of missing data, imputations, scaling and other implementations.</a:t>
            </a:r>
          </a:p>
        </p:txBody>
      </p:sp>
      <p:sp>
        <p:nvSpPr>
          <p:cNvPr id="4" name="Slide Number Placeholder 3"/>
          <p:cNvSpPr>
            <a:spLocks noGrp="1"/>
          </p:cNvSpPr>
          <p:nvPr>
            <p:ph type="sldNum" sz="quarter" idx="5"/>
          </p:nvPr>
        </p:nvSpPr>
        <p:spPr/>
        <p:txBody>
          <a:bodyPr/>
          <a:lstStyle/>
          <a:p>
            <a:fld id="{250503B6-F4CD-DE49-AB30-479371E8558D}" type="slidenum">
              <a:rPr lang="en-US" smtClean="0"/>
              <a:t>14</a:t>
            </a:fld>
            <a:endParaRPr lang="en-US"/>
          </a:p>
        </p:txBody>
      </p:sp>
    </p:spTree>
    <p:extLst>
      <p:ext uri="{BB962C8B-B14F-4D97-AF65-F5344CB8AC3E}">
        <p14:creationId xmlns:p14="http://schemas.microsoft.com/office/powerpoint/2010/main" val="246871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performed data cleaning by:</a:t>
            </a:r>
          </a:p>
          <a:p>
            <a:endParaRPr lang="en-US" dirty="0"/>
          </a:p>
          <a:p>
            <a:pPr marL="171450" indent="-171450">
              <a:buFontTx/>
              <a:buChar char="-"/>
            </a:pPr>
            <a:r>
              <a:rPr lang="en-US" dirty="0"/>
              <a:t>Dropping all null values</a:t>
            </a:r>
          </a:p>
          <a:p>
            <a:pPr marL="171450" indent="-171450">
              <a:buFontTx/>
              <a:buChar char="-"/>
            </a:pPr>
            <a:r>
              <a:rPr lang="en-US" dirty="0"/>
              <a:t>Removing trailing white spaces</a:t>
            </a:r>
          </a:p>
          <a:p>
            <a:pPr marL="171450" indent="-171450">
              <a:buFontTx/>
              <a:buChar char="-"/>
            </a:pPr>
            <a:r>
              <a:rPr lang="en-US" dirty="0"/>
              <a:t>And eliminating features which consisted of more than 80% unknown values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15</a:t>
            </a:fld>
            <a:endParaRPr lang="en-US"/>
          </a:p>
        </p:txBody>
      </p:sp>
    </p:spTree>
    <p:extLst>
      <p:ext uri="{BB962C8B-B14F-4D97-AF65-F5344CB8AC3E}">
        <p14:creationId xmlns:p14="http://schemas.microsoft.com/office/powerpoint/2010/main" val="75054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then conducted Data Transformations by:</a:t>
            </a:r>
          </a:p>
          <a:p>
            <a:pPr marL="171450" indent="-171450">
              <a:buFontTx/>
              <a:buChar char="-"/>
            </a:pPr>
            <a:r>
              <a:rPr lang="en-US" dirty="0"/>
              <a:t>-Merging existing features into new features. As an example we merged the various Age group features into fewer features</a:t>
            </a:r>
          </a:p>
          <a:p>
            <a:pPr marL="171450" indent="-171450">
              <a:buFontTx/>
              <a:buChar char="-"/>
            </a:pPr>
            <a:r>
              <a:rPr lang="en-US" dirty="0"/>
              <a:t>Additionally, we organized the training data set into portfolios using a similar approach to that used for the testing data set.</a:t>
            </a:r>
          </a:p>
          <a:p>
            <a:endParaRPr lang="en-US" dirty="0"/>
          </a:p>
        </p:txBody>
      </p:sp>
      <p:sp>
        <p:nvSpPr>
          <p:cNvPr id="4" name="Slide Number Placeholder 3"/>
          <p:cNvSpPr>
            <a:spLocks noGrp="1"/>
          </p:cNvSpPr>
          <p:nvPr>
            <p:ph type="sldNum" sz="quarter" idx="5"/>
          </p:nvPr>
        </p:nvSpPr>
        <p:spPr/>
        <p:txBody>
          <a:bodyPr/>
          <a:lstStyle/>
          <a:p>
            <a:fld id="{B6420D9E-CED6-DE48-825C-5E8FB4DE9F81}" type="slidenum">
              <a:rPr lang="en-US" smtClean="0"/>
              <a:t>16</a:t>
            </a:fld>
            <a:endParaRPr lang="en-US"/>
          </a:p>
        </p:txBody>
      </p:sp>
    </p:spTree>
    <p:extLst>
      <p:ext uri="{BB962C8B-B14F-4D97-AF65-F5344CB8AC3E}">
        <p14:creationId xmlns:p14="http://schemas.microsoft.com/office/powerpoint/2010/main" val="41277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preparations were complete, we attempted both linear and tree-based modeling techniques.</a:t>
            </a:r>
          </a:p>
          <a:p>
            <a:r>
              <a:rPr lang="en-US" dirty="0"/>
              <a:t>During this process we discovered that Tree-based modeling techniques performed better due to the categorical nature of our features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17</a:t>
            </a:fld>
            <a:endParaRPr lang="en-US"/>
          </a:p>
        </p:txBody>
      </p:sp>
    </p:spTree>
    <p:extLst>
      <p:ext uri="{BB962C8B-B14F-4D97-AF65-F5344CB8AC3E}">
        <p14:creationId xmlns:p14="http://schemas.microsoft.com/office/powerpoint/2010/main" val="14167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EFF"/>
                </a:solidFill>
              </a:rPr>
              <a:t>Finally, for our evaluation methods we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EFF"/>
                </a:solidFill>
              </a:rPr>
              <a:t>We first Split our training portfolios into training and holdout sets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EFF"/>
                </a:solidFill>
              </a:rPr>
              <a:t>We then calculated the Mean absolute error on these new splits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EFF"/>
                </a:solidFill>
              </a:rPr>
              <a:t>Loss amounts in our testing portfolios were then predicted using our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EFF"/>
                </a:solidFill>
              </a:rPr>
              <a:t>These predictions were then used to calculate the loss ratio and corresponding natural logarithm of the portfolios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EFF"/>
                </a:solidFill>
              </a:rPr>
              <a:t>Finally, these values were then submitted on Kaggle which provided a rank based on the Mean Absolute Error of our submission.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18</a:t>
            </a:fld>
            <a:endParaRPr lang="en-US"/>
          </a:p>
        </p:txBody>
      </p:sp>
    </p:spTree>
    <p:extLst>
      <p:ext uri="{BB962C8B-B14F-4D97-AF65-F5344CB8AC3E}">
        <p14:creationId xmlns:p14="http://schemas.microsoft.com/office/powerpoint/2010/main" val="3649030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EFF"/>
                </a:solidFill>
              </a:rPr>
              <a:t>As can be seen here, the mean absolute error of our submissions on Kaggle improved significantly over the duration of our project and our best scores fell below the baseline of the public leaderboard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EFF"/>
              </a:solidFill>
            </a:endParaRPr>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19</a:t>
            </a:fld>
            <a:endParaRPr lang="en-US"/>
          </a:p>
        </p:txBody>
      </p:sp>
    </p:spTree>
    <p:extLst>
      <p:ext uri="{BB962C8B-B14F-4D97-AF65-F5344CB8AC3E}">
        <p14:creationId xmlns:p14="http://schemas.microsoft.com/office/powerpoint/2010/main" val="375070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we’ll introduce our project and background behind it</a:t>
            </a:r>
          </a:p>
          <a:p>
            <a:pPr rtl="0"/>
            <a:r>
              <a:rPr lang="en-US" sz="1200" b="0" i="0" u="none" strike="noStrike" kern="1200" dirty="0">
                <a:solidFill>
                  <a:schemeClr val="tx1"/>
                </a:solidFill>
                <a:effectLst/>
                <a:latin typeface="+mn-lt"/>
                <a:ea typeface="+mn-ea"/>
                <a:cs typeface="+mn-cs"/>
              </a:rPr>
              <a:t>We’ll then briefly discuss our employment of Domain Knowledge</a:t>
            </a:r>
            <a:endParaRPr lang="en-US" b="0" dirty="0">
              <a:effectLst/>
            </a:endParaRPr>
          </a:p>
          <a:p>
            <a:pPr rtl="0"/>
            <a:r>
              <a:rPr lang="en-US" sz="1200" b="0" i="0" u="none" strike="noStrike" kern="1200" dirty="0">
                <a:solidFill>
                  <a:schemeClr val="tx1"/>
                </a:solidFill>
                <a:effectLst/>
                <a:latin typeface="+mn-lt"/>
                <a:ea typeface="+mn-ea"/>
                <a:cs typeface="+mn-cs"/>
              </a:rPr>
              <a:t>As well as our use of Exploratory Data Analysis</a:t>
            </a:r>
            <a:endParaRPr lang="en-US" b="0" dirty="0">
              <a:effectLst/>
            </a:endParaRPr>
          </a:p>
          <a:p>
            <a:pPr rtl="0"/>
            <a:r>
              <a:rPr lang="en-US" sz="1200" b="0" i="0" u="none" strike="noStrike" kern="1200" dirty="0">
                <a:solidFill>
                  <a:schemeClr val="tx1"/>
                </a:solidFill>
                <a:effectLst/>
                <a:latin typeface="+mn-lt"/>
                <a:ea typeface="+mn-ea"/>
                <a:cs typeface="+mn-cs"/>
              </a:rPr>
              <a:t>We’ll also share our methods used during data preprocessing</a:t>
            </a:r>
            <a:endParaRPr lang="en-US" b="0" dirty="0">
              <a:effectLst/>
            </a:endParaRPr>
          </a:p>
          <a:p>
            <a:pPr rtl="0"/>
            <a:r>
              <a:rPr lang="en-US" sz="1200" b="0" i="0" u="none" strike="noStrike" kern="1200" dirty="0">
                <a:solidFill>
                  <a:schemeClr val="tx1"/>
                </a:solidFill>
                <a:effectLst/>
                <a:latin typeface="+mn-lt"/>
                <a:ea typeface="+mn-ea"/>
                <a:cs typeface="+mn-cs"/>
              </a:rPr>
              <a:t>Followed by an explanation of the modeling techniques we employed</a:t>
            </a:r>
            <a:endParaRPr lang="en-US" b="0" dirty="0">
              <a:effectLst/>
            </a:endParaRPr>
          </a:p>
          <a:p>
            <a:pPr rtl="0"/>
            <a:r>
              <a:rPr lang="en-US" sz="1200" b="0" i="0" u="none" strike="noStrike" kern="1200" dirty="0">
                <a:solidFill>
                  <a:schemeClr val="tx1"/>
                </a:solidFill>
                <a:effectLst/>
                <a:latin typeface="+mn-lt"/>
                <a:ea typeface="+mn-ea"/>
                <a:cs typeface="+mn-cs"/>
              </a:rPr>
              <a:t>And finally we’ll share our overall evaluation and conclusions for the project</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a:t>
            </a:fld>
            <a:endParaRPr lang="en-US"/>
          </a:p>
        </p:txBody>
      </p:sp>
    </p:spTree>
    <p:extLst>
      <p:ext uri="{BB962C8B-B14F-4D97-AF65-F5344CB8AC3E}">
        <p14:creationId xmlns:p14="http://schemas.microsoft.com/office/powerpoint/2010/main" val="1473144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We believe that statistical modeling offers a unique competitive advantage in many industries, but in particular the insurance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feel that this project has exemplified this advantage in a compelling way by further  demonstrating the enhanced capabilities of analyzing risk and profitability using data science.</a:t>
            </a:r>
          </a:p>
          <a:p>
            <a:endParaRPr lang="en-US" dirty="0"/>
          </a:p>
        </p:txBody>
      </p:sp>
      <p:sp>
        <p:nvSpPr>
          <p:cNvPr id="4" name="Slide Number Placeholder 3"/>
          <p:cNvSpPr>
            <a:spLocks noGrp="1"/>
          </p:cNvSpPr>
          <p:nvPr>
            <p:ph type="sldNum" sz="quarter" idx="5"/>
          </p:nvPr>
        </p:nvSpPr>
        <p:spPr/>
        <p:txBody>
          <a:bodyPr/>
          <a:lstStyle/>
          <a:p>
            <a:fld id="{250503B6-F4CD-DE49-AB30-479371E8558D}" type="slidenum">
              <a:rPr lang="en-US" smtClean="0"/>
              <a:t>20</a:t>
            </a:fld>
            <a:endParaRPr lang="en-US"/>
          </a:p>
        </p:txBody>
      </p:sp>
    </p:spTree>
    <p:extLst>
      <p:ext uri="{BB962C8B-B14F-4D97-AF65-F5344CB8AC3E}">
        <p14:creationId xmlns:p14="http://schemas.microsoft.com/office/powerpoint/2010/main" val="4288323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behalf of our team we hope you have enjoyed our presentation and found it insightful. thank you for watching!</a:t>
            </a:r>
          </a:p>
        </p:txBody>
      </p:sp>
      <p:sp>
        <p:nvSpPr>
          <p:cNvPr id="4" name="Slide Number Placeholder 3"/>
          <p:cNvSpPr>
            <a:spLocks noGrp="1"/>
          </p:cNvSpPr>
          <p:nvPr>
            <p:ph type="sldNum" sz="quarter" idx="5"/>
          </p:nvPr>
        </p:nvSpPr>
        <p:spPr/>
        <p:txBody>
          <a:bodyPr/>
          <a:lstStyle/>
          <a:p>
            <a:fld id="{250503B6-F4CD-DE49-AB30-479371E8558D}" type="slidenum">
              <a:rPr lang="en-US" smtClean="0"/>
              <a:t>21</a:t>
            </a:fld>
            <a:endParaRPr lang="en-US"/>
          </a:p>
        </p:txBody>
      </p:sp>
    </p:spTree>
    <p:extLst>
      <p:ext uri="{BB962C8B-B14F-4D97-AF65-F5344CB8AC3E}">
        <p14:creationId xmlns:p14="http://schemas.microsoft.com/office/powerpoint/2010/main" val="46581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in which our project seeks to resolve is one which is common in the Insurance Industry, that is:</a:t>
            </a:r>
          </a:p>
          <a:p>
            <a:endParaRPr lang="en-US" dirty="0"/>
          </a:p>
          <a:p>
            <a:r>
              <a:rPr lang="en-US" dirty="0"/>
              <a:t>Can have implications on the profitability of insurance providers</a:t>
            </a:r>
          </a:p>
        </p:txBody>
      </p:sp>
      <p:sp>
        <p:nvSpPr>
          <p:cNvPr id="4" name="Slide Number Placeholder 3"/>
          <p:cNvSpPr>
            <a:spLocks noGrp="1"/>
          </p:cNvSpPr>
          <p:nvPr>
            <p:ph type="sldNum" sz="quarter" idx="5"/>
          </p:nvPr>
        </p:nvSpPr>
        <p:spPr/>
        <p:txBody>
          <a:bodyPr/>
          <a:lstStyle/>
          <a:p>
            <a:fld id="{C253E3CC-E376-974A-A828-8F4513504EC5}" type="slidenum">
              <a:rPr lang="en-US" smtClean="0"/>
              <a:t>3</a:t>
            </a:fld>
            <a:endParaRPr lang="en-US"/>
          </a:p>
        </p:txBody>
      </p:sp>
    </p:spTree>
    <p:extLst>
      <p:ext uri="{BB962C8B-B14F-4D97-AF65-F5344CB8AC3E}">
        <p14:creationId xmlns:p14="http://schemas.microsoft.com/office/powerpoint/2010/main" val="209078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project was provided two data sets for training and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training dataset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Testing dataset</a:t>
            </a:r>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4</a:t>
            </a:fld>
            <a:endParaRPr lang="en-US"/>
          </a:p>
        </p:txBody>
      </p:sp>
    </p:spTree>
    <p:extLst>
      <p:ext uri="{BB962C8B-B14F-4D97-AF65-F5344CB8AC3E}">
        <p14:creationId xmlns:p14="http://schemas.microsoft.com/office/powerpoint/2010/main" val="5020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our project was to  first:</a:t>
            </a:r>
          </a:p>
          <a:p>
            <a:endParaRPr lang="en-US" dirty="0"/>
          </a:p>
          <a:p>
            <a:pPr marL="171450" indent="-171450">
              <a:buFontTx/>
              <a:buChar char="-"/>
            </a:pPr>
            <a:r>
              <a:rPr lang="en-US" dirty="0"/>
              <a:t>Predict the missing loss amounts in the testing data as just mentioned</a:t>
            </a:r>
          </a:p>
          <a:p>
            <a:pPr marL="171450" indent="-171450">
              <a:buFontTx/>
              <a:buChar char="-"/>
            </a:pPr>
            <a:endParaRPr lang="en-US" dirty="0"/>
          </a:p>
          <a:p>
            <a:pPr marL="171450" indent="-171450">
              <a:buFontTx/>
              <a:buChar char="-"/>
            </a:pPr>
            <a:r>
              <a:rPr lang="en-US" dirty="0"/>
              <a:t>Secondly:</a:t>
            </a:r>
          </a:p>
          <a:p>
            <a:pPr marL="171450" indent="-171450">
              <a:buFontTx/>
              <a:buChar char="-"/>
            </a:pPr>
            <a:endParaRPr lang="en-US" dirty="0"/>
          </a:p>
          <a:p>
            <a:pPr marL="171450" indent="-171450">
              <a:buFontTx/>
              <a:buChar char="-"/>
            </a:pPr>
            <a:r>
              <a:rPr lang="en-US" dirty="0"/>
              <a:t>We use that prediction to calculate the loss ration and natural </a:t>
            </a:r>
            <a:r>
              <a:rPr lang="en-US" dirty="0" err="1"/>
              <a:t>logatrithm</a:t>
            </a:r>
            <a:r>
              <a:rPr lang="en-US" dirty="0"/>
              <a:t> for the portfolios in our testing data set.</a:t>
            </a:r>
          </a:p>
        </p:txBody>
      </p:sp>
      <p:sp>
        <p:nvSpPr>
          <p:cNvPr id="4" name="Slide Number Placeholder 3"/>
          <p:cNvSpPr>
            <a:spLocks noGrp="1"/>
          </p:cNvSpPr>
          <p:nvPr>
            <p:ph type="sldNum" sz="quarter" idx="5"/>
          </p:nvPr>
        </p:nvSpPr>
        <p:spPr/>
        <p:txBody>
          <a:bodyPr/>
          <a:lstStyle/>
          <a:p>
            <a:fld id="{C253E3CC-E376-974A-A828-8F4513504EC5}" type="slidenum">
              <a:rPr lang="en-US" smtClean="0"/>
              <a:t>5</a:t>
            </a:fld>
            <a:endParaRPr lang="en-US"/>
          </a:p>
        </p:txBody>
      </p:sp>
    </p:spTree>
    <p:extLst>
      <p:ext uri="{BB962C8B-B14F-4D97-AF65-F5344CB8AC3E}">
        <p14:creationId xmlns:p14="http://schemas.microsoft.com/office/powerpoint/2010/main" val="315558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Arial" panose="020B0604020202020204" pitchFamily="34" charset="0"/>
              </a:rPr>
              <a:t>This brings us to the overall goal of our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Arial" panose="020B0604020202020204" pitchFamily="34" charset="0"/>
              </a:rPr>
              <a:t>Create a competitive advantage for an Insurance Provider by developing a model(s) capable of predicting the loss ratios of policy portfolios, which will enable them to more accurately access the overall risk of a given portfolio as well as make better informed decisions on premium rates.</a:t>
            </a:r>
            <a:endParaRPr lang="en-US" dirty="0"/>
          </a:p>
          <a:p>
            <a:endParaRPr lang="en-US" dirty="0"/>
          </a:p>
        </p:txBody>
      </p:sp>
      <p:sp>
        <p:nvSpPr>
          <p:cNvPr id="4" name="Slide Number Placeholder 3"/>
          <p:cNvSpPr>
            <a:spLocks noGrp="1"/>
          </p:cNvSpPr>
          <p:nvPr>
            <p:ph type="sldNum" sz="quarter" idx="5"/>
          </p:nvPr>
        </p:nvSpPr>
        <p:spPr/>
        <p:txBody>
          <a:bodyPr/>
          <a:lstStyle/>
          <a:p>
            <a:fld id="{C253E3CC-E376-974A-A828-8F4513504EC5}" type="slidenum">
              <a:rPr lang="en-US" smtClean="0"/>
              <a:t>6</a:t>
            </a:fld>
            <a:endParaRPr lang="en-US"/>
          </a:p>
        </p:txBody>
      </p:sp>
    </p:spTree>
    <p:extLst>
      <p:ext uri="{BB962C8B-B14F-4D97-AF65-F5344CB8AC3E}">
        <p14:creationId xmlns:p14="http://schemas.microsoft.com/office/powerpoint/2010/main" val="374346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shown here is an overview of our project workflow, we’ll be discussing in detail</a:t>
            </a:r>
          </a:p>
        </p:txBody>
      </p:sp>
      <p:sp>
        <p:nvSpPr>
          <p:cNvPr id="4" name="Slide Number Placeholder 3"/>
          <p:cNvSpPr>
            <a:spLocks noGrp="1"/>
          </p:cNvSpPr>
          <p:nvPr>
            <p:ph type="sldNum" sz="quarter" idx="5"/>
          </p:nvPr>
        </p:nvSpPr>
        <p:spPr/>
        <p:txBody>
          <a:bodyPr/>
          <a:lstStyle/>
          <a:p>
            <a:fld id="{B6420D9E-CED6-DE48-825C-5E8FB4DE9F81}" type="slidenum">
              <a:rPr lang="en-US" smtClean="0"/>
              <a:t>7</a:t>
            </a:fld>
            <a:endParaRPr lang="en-US"/>
          </a:p>
        </p:txBody>
      </p:sp>
    </p:spTree>
    <p:extLst>
      <p:ext uri="{BB962C8B-B14F-4D97-AF65-F5344CB8AC3E}">
        <p14:creationId xmlns:p14="http://schemas.microsoft.com/office/powerpoint/2010/main" val="362925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our project by further investigating each of the included features in our datasets to gain a better understanding of the information they provided. We then documented this information and utilized this resource to track the specific features used during our various modeling processes.</a:t>
            </a:r>
          </a:p>
        </p:txBody>
      </p:sp>
      <p:sp>
        <p:nvSpPr>
          <p:cNvPr id="4" name="Slide Number Placeholder 3"/>
          <p:cNvSpPr>
            <a:spLocks noGrp="1"/>
          </p:cNvSpPr>
          <p:nvPr>
            <p:ph type="sldNum" sz="quarter" idx="5"/>
          </p:nvPr>
        </p:nvSpPr>
        <p:spPr/>
        <p:txBody>
          <a:bodyPr/>
          <a:lstStyle/>
          <a:p>
            <a:fld id="{C253E3CC-E376-974A-A828-8F4513504EC5}" type="slidenum">
              <a:rPr lang="en-US" smtClean="0"/>
              <a:t>8</a:t>
            </a:fld>
            <a:endParaRPr lang="en-US"/>
          </a:p>
        </p:txBody>
      </p:sp>
    </p:spTree>
    <p:extLst>
      <p:ext uri="{BB962C8B-B14F-4D97-AF65-F5344CB8AC3E}">
        <p14:creationId xmlns:p14="http://schemas.microsoft.com/office/powerpoint/2010/main" val="95851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conduct Exploratory Data Analysis on our data. To accomplish this we utilized four tools.</a:t>
            </a:r>
          </a:p>
        </p:txBody>
      </p:sp>
      <p:sp>
        <p:nvSpPr>
          <p:cNvPr id="4" name="Slide Number Placeholder 3"/>
          <p:cNvSpPr>
            <a:spLocks noGrp="1"/>
          </p:cNvSpPr>
          <p:nvPr>
            <p:ph type="sldNum" sz="quarter" idx="5"/>
          </p:nvPr>
        </p:nvSpPr>
        <p:spPr/>
        <p:txBody>
          <a:bodyPr/>
          <a:lstStyle/>
          <a:p>
            <a:fld id="{250503B6-F4CD-DE49-AB30-479371E8558D}" type="slidenum">
              <a:rPr lang="en-US" smtClean="0"/>
              <a:t>9</a:t>
            </a:fld>
            <a:endParaRPr lang="en-US"/>
          </a:p>
        </p:txBody>
      </p:sp>
    </p:spTree>
    <p:extLst>
      <p:ext uri="{BB962C8B-B14F-4D97-AF65-F5344CB8AC3E}">
        <p14:creationId xmlns:p14="http://schemas.microsoft.com/office/powerpoint/2010/main" val="1902713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278A-09E8-8849-B9AA-84FF2DDC49D4}"/>
              </a:ext>
            </a:extLst>
          </p:cNvPr>
          <p:cNvSpPr>
            <a:spLocks noGrp="1"/>
          </p:cNvSpPr>
          <p:nvPr>
            <p:ph type="title"/>
          </p:nvPr>
        </p:nvSpPr>
        <p:spPr>
          <a:xfrm>
            <a:off x="0" y="1"/>
            <a:ext cx="3075709" cy="817417"/>
          </a:xfrm>
          <a:solidFill>
            <a:schemeClr val="bg2"/>
          </a:solidFill>
        </p:spPr>
        <p:txBody>
          <a:bodyPr>
            <a:normAutofit/>
          </a:bodyPr>
          <a:lstStyle>
            <a:lvl1pPr algn="ctr">
              <a:defRPr sz="2800" b="0" i="0">
                <a:solidFill>
                  <a:schemeClr val="accent6"/>
                </a:solidFill>
                <a:latin typeface="Roboto Light" panose="02000000000000000000" pitchFamily="2" charset="0"/>
                <a:ea typeface="Roboto Light"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6A67-2337-B847-B10F-671C05F0D4D7}"/>
              </a:ext>
            </a:extLst>
          </p:cNvPr>
          <p:cNvSpPr>
            <a:spLocks noGrp="1"/>
          </p:cNvSpPr>
          <p:nvPr>
            <p:ph type="title"/>
          </p:nvPr>
        </p:nvSpPr>
        <p:spPr>
          <a:xfrm>
            <a:off x="0" y="1"/>
            <a:ext cx="12192000" cy="1690688"/>
          </a:xfrm>
          <a:solidFill>
            <a:schemeClr val="bg2"/>
          </a:solidFill>
        </p:spPr>
        <p:txBody>
          <a:bodyPr/>
          <a:lstStyle>
            <a:lvl1pPr algn="ctr">
              <a:defRPr b="0" i="0">
                <a:solidFill>
                  <a:schemeClr val="accent6"/>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E5995809-1B8D-2D40-B565-DD8FBCB032A5}"/>
              </a:ext>
            </a:extLst>
          </p:cNvPr>
          <p:cNvSpPr>
            <a:spLocks noGrp="1"/>
          </p:cNvSpPr>
          <p:nvPr>
            <p:ph sz="quarter" idx="10"/>
          </p:nvPr>
        </p:nvSpPr>
        <p:spPr>
          <a:xfrm>
            <a:off x="429491" y="1994765"/>
            <a:ext cx="11333018" cy="4461452"/>
          </a:xfrm>
        </p:spPr>
        <p:txBody>
          <a:bodyPr/>
          <a:lstStyle>
            <a:lvl1pPr>
              <a:defRPr b="0" i="0">
                <a:solidFill>
                  <a:sysClr val="windowText" lastClr="000000"/>
                </a:solidFill>
                <a:latin typeface="Roboto Medium" panose="02000000000000000000" pitchFamily="2" charset="0"/>
                <a:ea typeface="Roboto Medium" panose="02000000000000000000" pitchFamily="2" charset="0"/>
              </a:defRPr>
            </a:lvl1pPr>
            <a:lvl2pPr>
              <a:defRPr b="0" i="0">
                <a:solidFill>
                  <a:sysClr val="windowText" lastClr="000000"/>
                </a:solidFill>
                <a:latin typeface="Roboto Medium" panose="02000000000000000000" pitchFamily="2" charset="0"/>
                <a:ea typeface="Roboto Medium" panose="02000000000000000000" pitchFamily="2" charset="0"/>
              </a:defRPr>
            </a:lvl2pPr>
            <a:lvl3pPr>
              <a:defRPr b="0" i="0">
                <a:solidFill>
                  <a:sysClr val="windowText" lastClr="000000"/>
                </a:solidFill>
                <a:latin typeface="Roboto Medium" panose="02000000000000000000" pitchFamily="2" charset="0"/>
                <a:ea typeface="Roboto Medium" panose="02000000000000000000" pitchFamily="2" charset="0"/>
              </a:defRPr>
            </a:lvl3pPr>
            <a:lvl4pPr>
              <a:defRPr b="0" i="0">
                <a:solidFill>
                  <a:sysClr val="windowText" lastClr="000000"/>
                </a:solidFill>
                <a:latin typeface="Roboto Medium" panose="02000000000000000000" pitchFamily="2" charset="0"/>
                <a:ea typeface="Roboto Medium" panose="02000000000000000000" pitchFamily="2" charset="0"/>
              </a:defRPr>
            </a:lvl4pPr>
            <a:lvl5pPr>
              <a:defRPr b="0" i="0">
                <a:solidFill>
                  <a:sysClr val="windowText" lastClr="000000"/>
                </a:solidFill>
                <a:latin typeface="Roboto Medium" panose="02000000000000000000" pitchFamily="2" charset="0"/>
                <a:ea typeface="Roboto Medium"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426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6A67-2337-B847-B10F-671C05F0D4D7}"/>
              </a:ext>
            </a:extLst>
          </p:cNvPr>
          <p:cNvSpPr>
            <a:spLocks noGrp="1"/>
          </p:cNvSpPr>
          <p:nvPr>
            <p:ph type="title"/>
          </p:nvPr>
        </p:nvSpPr>
        <p:spPr>
          <a:xfrm>
            <a:off x="0" y="1"/>
            <a:ext cx="12192000" cy="1690688"/>
          </a:xfrm>
          <a:solidFill>
            <a:schemeClr val="bg2"/>
          </a:solidFill>
        </p:spPr>
        <p:txBody>
          <a:bodyPr/>
          <a:lstStyle>
            <a:lvl1pPr algn="ctr">
              <a:defRPr b="0" i="0">
                <a:solidFill>
                  <a:schemeClr val="accent6"/>
                </a:solidFill>
                <a:latin typeface="Roboto Medium" panose="02000000000000000000" pitchFamily="2" charset="0"/>
                <a:ea typeface="Roboto Medium" panose="02000000000000000000" pitchFamily="2"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E5995809-1B8D-2D40-B565-DD8FBCB032A5}"/>
              </a:ext>
            </a:extLst>
          </p:cNvPr>
          <p:cNvSpPr>
            <a:spLocks noGrp="1"/>
          </p:cNvSpPr>
          <p:nvPr>
            <p:ph sz="quarter" idx="10"/>
          </p:nvPr>
        </p:nvSpPr>
        <p:spPr>
          <a:xfrm>
            <a:off x="4312305" y="1980909"/>
            <a:ext cx="6816436" cy="4599999"/>
          </a:xfrm>
          <a:effectLst>
            <a:glow rad="63500">
              <a:schemeClr val="accent6">
                <a:lumMod val="75000"/>
              </a:schemeClr>
            </a:glow>
            <a:reflection blurRad="6350" stA="52000" endA="300" endPos="35000" dir="5400000" sy="-100000" algn="bl" rotWithShape="0"/>
          </a:effectLst>
        </p:spPr>
        <p:txBody>
          <a:bodyPr/>
          <a:lstStyle>
            <a:lvl1pPr>
              <a:defRPr b="0" i="0">
                <a:solidFill>
                  <a:sysClr val="windowText" lastClr="000000"/>
                </a:solidFill>
                <a:latin typeface="Roboto Medium" panose="02000000000000000000" pitchFamily="2" charset="0"/>
                <a:ea typeface="Roboto Medium" panose="02000000000000000000" pitchFamily="2" charset="0"/>
              </a:defRPr>
            </a:lvl1pPr>
            <a:lvl2pPr>
              <a:defRPr b="0" i="0">
                <a:solidFill>
                  <a:sysClr val="windowText" lastClr="000000"/>
                </a:solidFill>
                <a:latin typeface="Roboto Medium" panose="02000000000000000000" pitchFamily="2" charset="0"/>
                <a:ea typeface="Roboto Medium" panose="02000000000000000000" pitchFamily="2" charset="0"/>
              </a:defRPr>
            </a:lvl2pPr>
            <a:lvl3pPr>
              <a:defRPr b="0" i="0">
                <a:solidFill>
                  <a:sysClr val="windowText" lastClr="000000"/>
                </a:solidFill>
                <a:latin typeface="Roboto Medium" panose="02000000000000000000" pitchFamily="2" charset="0"/>
                <a:ea typeface="Roboto Medium" panose="02000000000000000000" pitchFamily="2" charset="0"/>
              </a:defRPr>
            </a:lvl3pPr>
            <a:lvl4pPr>
              <a:defRPr b="0" i="0">
                <a:solidFill>
                  <a:sysClr val="windowText" lastClr="000000"/>
                </a:solidFill>
                <a:latin typeface="Roboto Medium" panose="02000000000000000000" pitchFamily="2" charset="0"/>
                <a:ea typeface="Roboto Medium" panose="02000000000000000000" pitchFamily="2" charset="0"/>
              </a:defRPr>
            </a:lvl4pPr>
            <a:lvl5pPr>
              <a:defRPr b="0" i="0">
                <a:solidFill>
                  <a:sysClr val="windowText" lastClr="000000"/>
                </a:solidFill>
                <a:latin typeface="Roboto Medium" panose="02000000000000000000" pitchFamily="2" charset="0"/>
                <a:ea typeface="Roboto Medium"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525EBA44-8C9A-C14C-99A0-CC4F2185F2E0}"/>
              </a:ext>
            </a:extLst>
          </p:cNvPr>
          <p:cNvSpPr>
            <a:spLocks noGrp="1"/>
          </p:cNvSpPr>
          <p:nvPr>
            <p:ph type="pic" sz="quarter" idx="11"/>
          </p:nvPr>
        </p:nvSpPr>
        <p:spPr>
          <a:xfrm>
            <a:off x="82695" y="1980909"/>
            <a:ext cx="4032105" cy="4599279"/>
          </a:xfrm>
          <a:effectLst>
            <a:glow rad="647700">
              <a:schemeClr val="accent1">
                <a:alpha val="40000"/>
              </a:schemeClr>
            </a:glow>
          </a:effectLst>
          <a:scene3d>
            <a:camera prst="orthographicFront"/>
            <a:lightRig rig="threePt" dir="t"/>
          </a:scene3d>
          <a:sp3d prstMaterial="softEdge"/>
        </p:spPr>
        <p:txBody>
          <a:bodyPr/>
          <a:lstStyle/>
          <a:p>
            <a:endParaRPr lang="en-US" dirty="0"/>
          </a:p>
        </p:txBody>
      </p:sp>
      <p:sp>
        <p:nvSpPr>
          <p:cNvPr id="10" name="Card 9">
            <a:extLst>
              <a:ext uri="{FF2B5EF4-FFF2-40B4-BE49-F238E27FC236}">
                <a16:creationId xmlns:a16="http://schemas.microsoft.com/office/drawing/2014/main" id="{815B59C1-8C60-6343-9360-16370665C7B9}"/>
              </a:ext>
            </a:extLst>
          </p:cNvPr>
          <p:cNvSpPr/>
          <p:nvPr userDrawn="1"/>
        </p:nvSpPr>
        <p:spPr>
          <a:xfrm>
            <a:off x="592660" y="2474799"/>
            <a:ext cx="3241604" cy="3696567"/>
          </a:xfrm>
          <a:prstGeom prst="flowChartPunchedCard">
            <a:avLst/>
          </a:prstGeom>
          <a:solidFill>
            <a:schemeClr val="bg1"/>
          </a:solidFill>
          <a:ln>
            <a:noFill/>
          </a:ln>
          <a:effectLst>
            <a:glow rad="127000">
              <a:schemeClr val="accent6"/>
            </a:glow>
            <a:outerShdw blurRad="76200" dir="13500000" sy="23000" kx="1200000" algn="br" rotWithShape="0">
              <a:prstClr val="black">
                <a:alpha val="20000"/>
              </a:prstClr>
            </a:outerShdw>
            <a:softEdge rad="635000"/>
          </a:effectLst>
          <a:scene3d>
            <a:camera prst="orthographicFront">
              <a:rot lat="0" lon="0" rev="0"/>
            </a:camera>
            <a:lightRig rig="threePt" dir="t"/>
          </a:scene3d>
          <a:sp3d z="158750">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9330FAB5-D033-9647-A553-5F45B47967BF}"/>
              </a:ext>
            </a:extLst>
          </p:cNvPr>
          <p:cNvSpPr>
            <a:spLocks noGrp="1"/>
          </p:cNvSpPr>
          <p:nvPr>
            <p:ph type="body" sz="quarter" idx="12"/>
          </p:nvPr>
        </p:nvSpPr>
        <p:spPr>
          <a:xfrm>
            <a:off x="689462" y="3783222"/>
            <a:ext cx="3048000" cy="1079723"/>
          </a:xfrm>
        </p:spPr>
        <p:txBody>
          <a:bodyPr>
            <a:normAutofit/>
          </a:bodyPr>
          <a:lstStyle>
            <a:lvl1pPr marL="0" indent="0" algn="ctr">
              <a:buNone/>
              <a:defRPr sz="3200" b="0" i="0">
                <a:latin typeface="Roboto" panose="02000000000000000000" pitchFamily="2" charset="0"/>
                <a:ea typeface="Roboto" panose="02000000000000000000" pitchFamily="2" charset="0"/>
              </a:defRPr>
            </a:lvl1pPr>
          </a:lstStyle>
          <a:p>
            <a:pPr lvl="0"/>
            <a:r>
              <a:rPr lang="en-US" dirty="0"/>
              <a:t>Edit Master text styles</a:t>
            </a:r>
          </a:p>
        </p:txBody>
      </p:sp>
    </p:spTree>
    <p:extLst>
      <p:ext uri="{BB962C8B-B14F-4D97-AF65-F5344CB8AC3E}">
        <p14:creationId xmlns:p14="http://schemas.microsoft.com/office/powerpoint/2010/main" val="206587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6A67-2337-B847-B10F-671C05F0D4D7}"/>
              </a:ext>
            </a:extLst>
          </p:cNvPr>
          <p:cNvSpPr>
            <a:spLocks noGrp="1"/>
          </p:cNvSpPr>
          <p:nvPr>
            <p:ph type="title"/>
          </p:nvPr>
        </p:nvSpPr>
        <p:spPr>
          <a:xfrm>
            <a:off x="0" y="6040583"/>
            <a:ext cx="3338945" cy="817417"/>
          </a:xfrm>
          <a:solidFill>
            <a:schemeClr val="bg2"/>
          </a:solidFill>
        </p:spPr>
        <p:txBody>
          <a:bodyPr>
            <a:normAutofit/>
          </a:bodyPr>
          <a:lstStyle>
            <a:lvl1pPr algn="ctr">
              <a:defRPr sz="2800" b="0" i="0">
                <a:solidFill>
                  <a:schemeClr val="accent6"/>
                </a:solidFill>
                <a:latin typeface="Roboto Light" panose="02000000000000000000" pitchFamily="2" charset="0"/>
                <a:ea typeface="Roboto Light"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1624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07F4-0F18-7B43-BC28-121118F93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CA3906-6306-A84B-AD2A-EDDF9FA6FD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0143-A383-094F-B9C7-F86749234055}"/>
              </a:ext>
            </a:extLst>
          </p:cNvPr>
          <p:cNvSpPr>
            <a:spLocks noGrp="1"/>
          </p:cNvSpPr>
          <p:nvPr>
            <p:ph type="dt" sz="half" idx="10"/>
          </p:nvPr>
        </p:nvSpPr>
        <p:spPr/>
        <p:txBody>
          <a:bodyPr/>
          <a:lstStyle/>
          <a:p>
            <a:fld id="{248A2B2E-C6FB-AD46-889E-D0D98571CAA9}" type="datetimeFigureOut">
              <a:rPr lang="en-US" smtClean="0"/>
              <a:t>11/26/2019</a:t>
            </a:fld>
            <a:endParaRPr lang="en-US"/>
          </a:p>
        </p:txBody>
      </p:sp>
      <p:sp>
        <p:nvSpPr>
          <p:cNvPr id="5" name="Footer Placeholder 4">
            <a:extLst>
              <a:ext uri="{FF2B5EF4-FFF2-40B4-BE49-F238E27FC236}">
                <a16:creationId xmlns:a16="http://schemas.microsoft.com/office/drawing/2014/main" id="{185D313B-3E1E-2B4B-A387-A01CDBA3F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715BA-B9D8-F741-A46D-5B8DEE026E7B}"/>
              </a:ext>
            </a:extLst>
          </p:cNvPr>
          <p:cNvSpPr>
            <a:spLocks noGrp="1"/>
          </p:cNvSpPr>
          <p:nvPr>
            <p:ph type="sldNum" sz="quarter" idx="12"/>
          </p:nvPr>
        </p:nvSpPr>
        <p:spPr/>
        <p:txBody>
          <a:bodyPr/>
          <a:lstStyle/>
          <a:p>
            <a:fld id="{5514574E-CF94-2745-B8AE-09D3BF9808BB}" type="slidenum">
              <a:rPr lang="en-US" smtClean="0"/>
              <a:t>‹#›</a:t>
            </a:fld>
            <a:endParaRPr lang="en-US"/>
          </a:p>
        </p:txBody>
      </p:sp>
    </p:spTree>
    <p:extLst>
      <p:ext uri="{BB962C8B-B14F-4D97-AF65-F5344CB8AC3E}">
        <p14:creationId xmlns:p14="http://schemas.microsoft.com/office/powerpoint/2010/main" val="1127715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68000">
              <a:schemeClr val="tx2"/>
            </a:gs>
            <a:gs pos="21000">
              <a:schemeClr val="accent6"/>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B868-07AE-AF4B-9E8E-14305459B87A}"/>
              </a:ext>
            </a:extLst>
          </p:cNvPr>
          <p:cNvSpPr>
            <a:spLocks noGrp="1"/>
          </p:cNvSpPr>
          <p:nvPr>
            <p:ph type="title"/>
          </p:nvPr>
        </p:nvSpPr>
        <p:spPr>
          <a:xfrm>
            <a:off x="838200" y="365125"/>
            <a:ext cx="10515600" cy="1325563"/>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B92470E-AB3B-8B40-9CD1-6AFF4CC4CD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75482"/>
      </p:ext>
    </p:extLst>
  </p:cSld>
  <p:clrMap bg1="dk1" tx1="lt1" bg2="dk2" tx2="lt2" accent1="accent1" accent2="accent2" accent3="accent3" accent4="accent4" accent5="accent5" accent6="accent6" hlink="hlink" folHlink="folHlink"/>
  <p:sldLayoutIdLst>
    <p:sldLayoutId id="2147483731" r:id="rId1"/>
    <p:sldLayoutId id="2147483745" r:id="rId2"/>
    <p:sldLayoutId id="2147483746" r:id="rId3"/>
    <p:sldLayoutId id="2147483747" r:id="rId4"/>
    <p:sldLayoutId id="214748375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68000">
              <a:schemeClr val="tx2"/>
            </a:gs>
            <a:gs pos="21000">
              <a:schemeClr val="accent6"/>
            </a:gs>
          </a:gsLst>
          <a:path path="rect">
            <a:fillToRect l="100000" t="100000"/>
          </a:path>
          <a:tileRect/>
        </a:gradFill>
        <a:effectLst/>
      </p:bgPr>
    </p:bg>
    <p:spTree>
      <p:nvGrpSpPr>
        <p:cNvPr id="1" name=""/>
        <p:cNvGrpSpPr/>
        <p:nvPr/>
      </p:nvGrpSpPr>
      <p:grpSpPr>
        <a:xfrm>
          <a:off x="0" y="0"/>
          <a:ext cx="0" cy="0"/>
          <a:chOff x="0" y="0"/>
          <a:chExt cx="0" cy="0"/>
        </a:xfrm>
      </p:grpSpPr>
      <p:sp>
        <p:nvSpPr>
          <p:cNvPr id="9" name="Rectangle 8"/>
          <p:cNvSpPr/>
          <p:nvPr userDrawn="1"/>
        </p:nvSpPr>
        <p:spPr>
          <a:xfrm>
            <a:off x="0" y="2"/>
            <a:ext cx="12192000" cy="54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userDrawn="1"/>
        </p:nvGrpSpPr>
        <p:grpSpPr>
          <a:xfrm>
            <a:off x="10889441" y="554720"/>
            <a:ext cx="624684" cy="566964"/>
            <a:chOff x="1585912" y="819150"/>
            <a:chExt cx="5143500" cy="4668265"/>
          </a:xfrm>
        </p:grpSpPr>
        <p:sp>
          <p:nvSpPr>
            <p:cNvPr id="8" name="Diamond 7"/>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5"/>
          <p:cNvSpPr>
            <a:spLocks noGrp="1"/>
          </p:cNvSpPr>
          <p:nvPr>
            <p:ph type="sldNum" sz="quarter" idx="4"/>
          </p:nvPr>
        </p:nvSpPr>
        <p:spPr>
          <a:xfrm>
            <a:off x="11156953" y="6225718"/>
            <a:ext cx="554704" cy="365125"/>
          </a:xfrm>
          <a:prstGeom prst="rect">
            <a:avLst/>
          </a:prstGeom>
        </p:spPr>
        <p:txBody>
          <a:bodyPr anchor="ctr"/>
          <a:lstStyle>
            <a:lvl1pPr algn="r">
              <a:defRPr sz="1200" b="0" i="0">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086963638"/>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media" Target="../media/media2.mp3"/><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11" Type="http://schemas.openxmlformats.org/officeDocument/2006/relationships/image" Target="../media/image5.jpeg"/><Relationship Id="rId5" Type="http://schemas.openxmlformats.org/officeDocument/2006/relationships/slideLayout" Target="../slideLayouts/slideLayout1.xml"/><Relationship Id="rId10" Type="http://schemas.openxmlformats.org/officeDocument/2006/relationships/image" Target="../media/image4.jpeg"/><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4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9.png"/><Relationship Id="rId10" Type="http://schemas.openxmlformats.org/officeDocument/2006/relationships/image" Target="../media/image350.png"/><Relationship Id="rId4" Type="http://schemas.openxmlformats.org/officeDocument/2006/relationships/notesSlide" Target="../notesSlides/notesSlide14.xml"/><Relationship Id="rId9" Type="http://schemas.openxmlformats.org/officeDocument/2006/relationships/slide" Target="slide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6.png"/><Relationship Id="rId4" Type="http://schemas.openxmlformats.org/officeDocument/2006/relationships/notesSlide" Target="../notesSlides/notesSlide17.xml"/><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microsoft.com/office/2007/relationships/media" Target="../media/media19.m4a"/><Relationship Id="rId2" Type="http://schemas.openxmlformats.org/officeDocument/2006/relationships/audio" Target="NULL" TargetMode="Externa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20.m4a"/><Relationship Id="rId7" Type="http://schemas.openxmlformats.org/officeDocument/2006/relationships/image" Target="../media/image6.png"/><Relationship Id="rId2" Type="http://schemas.openxmlformats.org/officeDocument/2006/relationships/audio" Target="NULL" TargetMode="External"/><Relationship Id="rId1" Type="http://schemas.openxmlformats.org/officeDocument/2006/relationships/tags" Target="../tags/tag7.xml"/><Relationship Id="rId6" Type="http://schemas.openxmlformats.org/officeDocument/2006/relationships/image" Target="../media/image5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3.m4a"/><Relationship Id="rId7" Type="http://schemas.openxmlformats.org/officeDocument/2006/relationships/diagramLayout" Target="../diagrams/layout1.xml"/><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6.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microsoft.com/office/2007/relationships/media" Target="../media/media21.m4a"/><Relationship Id="rId2" Type="http://schemas.openxmlformats.org/officeDocument/2006/relationships/audio" Target="NULL" TargetMode="External"/><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22.m4a"/><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50.png"/><Relationship Id="rId3" Type="http://schemas.openxmlformats.org/officeDocument/2006/relationships/slideLayout" Target="../slideLayouts/slideLayout2.xml"/><Relationship Id="rId7" Type="http://schemas.openxmlformats.org/officeDocument/2006/relationships/image" Target="../media/image230.png"/><Relationship Id="rId12" Type="http://schemas.openxmlformats.org/officeDocument/2006/relationships/slide" Target="slide12.xml"/><Relationship Id="rId17" Type="http://schemas.openxmlformats.org/officeDocument/2006/relationships/image" Target="../media/image6.png"/><Relationship Id="rId2" Type="http://schemas.openxmlformats.org/officeDocument/2006/relationships/audio" Target="../media/media10.m4a"/><Relationship Id="rId16" Type="http://schemas.openxmlformats.org/officeDocument/2006/relationships/image" Target="../media/image260.png"/><Relationship Id="rId1" Type="http://schemas.microsoft.com/office/2007/relationships/media" Target="../media/media10.m4a"/><Relationship Id="rId6" Type="http://schemas.openxmlformats.org/officeDocument/2006/relationships/slide" Target="slide10.xml"/><Relationship Id="rId11" Type="http://schemas.openxmlformats.org/officeDocument/2006/relationships/image" Target="../media/image30.png"/><Relationship Id="rId5" Type="http://schemas.openxmlformats.org/officeDocument/2006/relationships/image" Target="../media/image28.png"/><Relationship Id="rId15" Type="http://schemas.openxmlformats.org/officeDocument/2006/relationships/slide" Target="slide13.xml"/><Relationship Id="rId10" Type="http://schemas.openxmlformats.org/officeDocument/2006/relationships/image" Target="../media/image240.png"/><Relationship Id="rId4" Type="http://schemas.openxmlformats.org/officeDocument/2006/relationships/notesSlide" Target="../notesSlides/notesSlide9.xml"/><Relationship Id="rId9" Type="http://schemas.openxmlformats.org/officeDocument/2006/relationships/slide" Target="slide11.xml"/><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chemeClr val="accent6">
                <a:lumMod val="20000"/>
                <a:lumOff val="80000"/>
              </a:schemeClr>
            </a:gs>
            <a:gs pos="68000">
              <a:schemeClr val="tx2"/>
            </a:gs>
            <a:gs pos="26000">
              <a:schemeClr val="accent6"/>
            </a:gs>
          </a:gsLst>
          <a:path path="rect">
            <a:fillToRect l="100000" t="100000"/>
          </a:path>
          <a:tileRect/>
        </a:gradFill>
        <a:effectLst/>
      </p:bgPr>
    </p:bg>
    <p:spTree>
      <p:nvGrpSpPr>
        <p:cNvPr id="1" name=""/>
        <p:cNvGrpSpPr/>
        <p:nvPr/>
      </p:nvGrpSpPr>
      <p:grpSpPr>
        <a:xfrm>
          <a:off x="0" y="0"/>
          <a:ext cx="0" cy="0"/>
          <a:chOff x="0" y="0"/>
          <a:chExt cx="0" cy="0"/>
        </a:xfrm>
      </p:grpSpPr>
      <p:sp>
        <p:nvSpPr>
          <p:cNvPr id="26" name="Freeform 25"/>
          <p:cNvSpPr/>
          <p:nvPr/>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7782545" y="498971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8900000">
            <a:off x="794147" y="-1964960"/>
            <a:ext cx="6376737" cy="9851811"/>
          </a:xfrm>
          <a:custGeom>
            <a:avLst/>
            <a:gdLst>
              <a:gd name="connsiteX0" fmla="*/ 2462209 w 6376737"/>
              <a:gd name="connsiteY0" fmla="*/ 0 h 9851811"/>
              <a:gd name="connsiteX1" fmla="*/ 6376737 w 6376737"/>
              <a:gd name="connsiteY1" fmla="*/ 3914528 h 9851811"/>
              <a:gd name="connsiteX2" fmla="*/ 6376737 w 6376737"/>
              <a:gd name="connsiteY2" fmla="*/ 9851811 h 9851811"/>
              <a:gd name="connsiteX3" fmla="*/ 2615344 w 6376737"/>
              <a:gd name="connsiteY3" fmla="*/ 9851811 h 9851811"/>
              <a:gd name="connsiteX4" fmla="*/ 1 w 6376737"/>
              <a:gd name="connsiteY4" fmla="*/ 7236468 h 9851811"/>
              <a:gd name="connsiteX5" fmla="*/ 0 w 6376737"/>
              <a:gd name="connsiteY5" fmla="*/ 2462209 h 985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6737" h="9851811">
                <a:moveTo>
                  <a:pt x="2462209" y="0"/>
                </a:moveTo>
                <a:lnTo>
                  <a:pt x="6376737" y="3914528"/>
                </a:lnTo>
                <a:lnTo>
                  <a:pt x="6376737" y="9851811"/>
                </a:lnTo>
                <a:lnTo>
                  <a:pt x="2615344" y="9851811"/>
                </a:lnTo>
                <a:lnTo>
                  <a:pt x="1" y="7236468"/>
                </a:lnTo>
                <a:lnTo>
                  <a:pt x="0" y="2462209"/>
                </a:lnTo>
                <a:close/>
              </a:path>
            </a:pathLst>
          </a:custGeom>
          <a:solidFill>
            <a:schemeClr val="bg1"/>
          </a:solidFill>
          <a:ln>
            <a:noFill/>
          </a:ln>
          <a:effectLst>
            <a:outerShdw blurRad="292100" dir="5400000" algn="t" rotWithShape="0">
              <a:prstClr val="black">
                <a:alpha val="4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080856" y="1947248"/>
            <a:ext cx="6026953" cy="1401409"/>
          </a:xfrm>
          <a:prstGeom prst="rect">
            <a:avLst/>
          </a:prstGeom>
        </p:spPr>
        <p:txBody>
          <a:bodyPr wrap="square">
            <a:spAutoFit/>
          </a:bodyPr>
          <a:lstStyle/>
          <a:p>
            <a:pPr algn="ctr">
              <a:lnSpc>
                <a:spcPct val="140000"/>
              </a:lnSpc>
            </a:pPr>
            <a:r>
              <a:rPr lang="en-US" sz="3200" b="1" dirty="0">
                <a:latin typeface="Roboto" panose="02000000000000000000" pitchFamily="2" charset="0"/>
                <a:ea typeface="Roboto" panose="02000000000000000000" pitchFamily="2" charset="0"/>
                <a:cs typeface="Roboto Light" charset="0"/>
              </a:rPr>
              <a:t>Predicting Loss Ratios for Auto Insurance Portfolios</a:t>
            </a:r>
          </a:p>
        </p:txBody>
      </p:sp>
      <p:sp>
        <p:nvSpPr>
          <p:cNvPr id="43" name="Rectangle 42"/>
          <p:cNvSpPr/>
          <p:nvPr/>
        </p:nvSpPr>
        <p:spPr>
          <a:xfrm>
            <a:off x="2428029" y="5543928"/>
            <a:ext cx="1155043" cy="677108"/>
          </a:xfrm>
          <a:prstGeom prst="rect">
            <a:avLst/>
          </a:prstGeom>
        </p:spPr>
        <p:txBody>
          <a:bodyPr wrap="square">
            <a:spAutoFit/>
          </a:bodyPr>
          <a:lstStyle/>
          <a:p>
            <a:pPr algn="ctr"/>
            <a:r>
              <a:rPr lang="en-US" b="1" i="1" dirty="0">
                <a:latin typeface="Roboto Thin" charset="0"/>
                <a:ea typeface="Roboto Thin" charset="0"/>
                <a:cs typeface="Roboto Thin" charset="0"/>
              </a:rPr>
              <a:t>Aditya</a:t>
            </a:r>
            <a:br>
              <a:rPr lang="en-US" b="1" i="1" dirty="0">
                <a:latin typeface="Roboto Thin" charset="0"/>
                <a:ea typeface="Roboto Thin" charset="0"/>
                <a:cs typeface="Roboto Thin" charset="0"/>
              </a:rPr>
            </a:br>
            <a:r>
              <a:rPr lang="en-US" sz="2000" b="1" i="1" dirty="0">
                <a:latin typeface="Roboto Thin" charset="0"/>
                <a:ea typeface="Roboto Thin" charset="0"/>
                <a:cs typeface="Roboto Thin" charset="0"/>
              </a:rPr>
              <a:t>Kamble</a:t>
            </a:r>
            <a:endParaRPr lang="en-US" b="1" i="1" dirty="0">
              <a:latin typeface="Roboto Thin" charset="0"/>
              <a:ea typeface="Roboto Thin" charset="0"/>
              <a:cs typeface="Roboto Thin" charset="0"/>
            </a:endParaRPr>
          </a:p>
        </p:txBody>
      </p:sp>
      <p:sp>
        <p:nvSpPr>
          <p:cNvPr id="2" name="TextBox 1"/>
          <p:cNvSpPr txBox="1"/>
          <p:nvPr/>
        </p:nvSpPr>
        <p:spPr>
          <a:xfrm>
            <a:off x="1767769" y="659685"/>
            <a:ext cx="4478252" cy="1015663"/>
          </a:xfrm>
          <a:prstGeom prst="rect">
            <a:avLst/>
          </a:prstGeom>
          <a:noFill/>
        </p:spPr>
        <p:txBody>
          <a:bodyPr wrap="square" rtlCol="0">
            <a:spAutoFit/>
          </a:bodyPr>
          <a:lstStyle/>
          <a:p>
            <a:r>
              <a:rPr lang="en-US" sz="2000" dirty="0">
                <a:solidFill>
                  <a:schemeClr val="tx1">
                    <a:lumMod val="85000"/>
                    <a:lumOff val="15000"/>
                  </a:schemeClr>
                </a:solidFill>
                <a:latin typeface="Roboto Medium" panose="02000000000000000000" pitchFamily="2" charset="0"/>
                <a:ea typeface="Roboto Medium" panose="02000000000000000000" pitchFamily="2" charset="0"/>
                <a:cs typeface="Roboto Light" charset="0"/>
              </a:rPr>
              <a:t>ITCS/DSBA 6100</a:t>
            </a:r>
          </a:p>
          <a:p>
            <a:r>
              <a:rPr lang="en-US" sz="2000" dirty="0">
                <a:solidFill>
                  <a:schemeClr val="tx1">
                    <a:lumMod val="85000"/>
                    <a:lumOff val="15000"/>
                  </a:schemeClr>
                </a:solidFill>
                <a:latin typeface="Roboto Medium" panose="02000000000000000000" pitchFamily="2" charset="0"/>
                <a:ea typeface="Roboto Medium" panose="02000000000000000000" pitchFamily="2" charset="0"/>
                <a:cs typeface="Roboto Light" charset="0"/>
              </a:rPr>
              <a:t>Final Project Presentation</a:t>
            </a:r>
          </a:p>
          <a:p>
            <a:r>
              <a:rPr lang="en-US" sz="2000" dirty="0">
                <a:solidFill>
                  <a:schemeClr val="tx1">
                    <a:lumMod val="85000"/>
                    <a:lumOff val="15000"/>
                  </a:schemeClr>
                </a:solidFill>
                <a:latin typeface="Roboto Medium" panose="02000000000000000000" pitchFamily="2" charset="0"/>
                <a:ea typeface="Roboto Medium" panose="02000000000000000000" pitchFamily="2" charset="0"/>
                <a:cs typeface="Roboto Light" charset="0"/>
              </a:rPr>
              <a:t>Team 4</a:t>
            </a:r>
          </a:p>
        </p:txBody>
      </p:sp>
      <p:pic>
        <p:nvPicPr>
          <p:cNvPr id="5" name="Picture 4" descr="A close up of a sign&#10;&#10;Description automatically generated">
            <a:extLst>
              <a:ext uri="{FF2B5EF4-FFF2-40B4-BE49-F238E27FC236}">
                <a16:creationId xmlns:a16="http://schemas.microsoft.com/office/drawing/2014/main" id="{9D4B2807-EF6F-4EA5-AA84-66031D0D31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281" y="598406"/>
            <a:ext cx="920425" cy="707610"/>
          </a:xfrm>
          <a:prstGeom prst="rect">
            <a:avLst/>
          </a:prstGeom>
        </p:spPr>
      </p:pic>
      <p:pic>
        <p:nvPicPr>
          <p:cNvPr id="12" name="Picture 6" descr="https://storage.googleapis.com/kaggle-avatars/images/2744632-gp.jpg">
            <a:extLst>
              <a:ext uri="{FF2B5EF4-FFF2-40B4-BE49-F238E27FC236}">
                <a16:creationId xmlns:a16="http://schemas.microsoft.com/office/drawing/2014/main" id="{931B13A6-B9DB-2745-B1DD-62C50CE3346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07" t="11786" r="13182" b="12680"/>
          <a:stretch/>
        </p:blipFill>
        <p:spPr bwMode="auto">
          <a:xfrm>
            <a:off x="3915931" y="4532143"/>
            <a:ext cx="1001063" cy="92879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14" name="Picture 8" descr="https://storage.googleapis.com/kaggle-avatars/images/3807805-gr.jpg">
            <a:extLst>
              <a:ext uri="{FF2B5EF4-FFF2-40B4-BE49-F238E27FC236}">
                <a16:creationId xmlns:a16="http://schemas.microsoft.com/office/drawing/2014/main" id="{46E941C1-2609-8246-B506-B0DE14A872C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278" r="10864" b="21209"/>
          <a:stretch/>
        </p:blipFill>
        <p:spPr bwMode="auto">
          <a:xfrm>
            <a:off x="6565102" y="4417543"/>
            <a:ext cx="771526" cy="96884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E8DA88F-0F3D-8548-B562-6F8B6CDE6313}"/>
              </a:ext>
            </a:extLst>
          </p:cNvPr>
          <p:cNvSpPr/>
          <p:nvPr/>
        </p:nvSpPr>
        <p:spPr>
          <a:xfrm>
            <a:off x="3743776" y="5574705"/>
            <a:ext cx="1155043" cy="646331"/>
          </a:xfrm>
          <a:prstGeom prst="rect">
            <a:avLst/>
          </a:prstGeom>
        </p:spPr>
        <p:txBody>
          <a:bodyPr wrap="square">
            <a:spAutoFit/>
          </a:bodyPr>
          <a:lstStyle/>
          <a:p>
            <a:pPr algn="ctr"/>
            <a:r>
              <a:rPr lang="en-US" b="1" i="1" dirty="0">
                <a:latin typeface="Roboto Thin" charset="0"/>
                <a:ea typeface="Roboto Thin" charset="0"/>
                <a:cs typeface="Roboto Thin" charset="0"/>
              </a:rPr>
              <a:t>Urma Haldar</a:t>
            </a:r>
          </a:p>
        </p:txBody>
      </p:sp>
      <p:sp>
        <p:nvSpPr>
          <p:cNvPr id="17" name="Rectangle 16">
            <a:extLst>
              <a:ext uri="{FF2B5EF4-FFF2-40B4-BE49-F238E27FC236}">
                <a16:creationId xmlns:a16="http://schemas.microsoft.com/office/drawing/2014/main" id="{1CB0119F-F9EA-0A46-A05E-53E084EDEBDE}"/>
              </a:ext>
            </a:extLst>
          </p:cNvPr>
          <p:cNvSpPr/>
          <p:nvPr/>
        </p:nvSpPr>
        <p:spPr>
          <a:xfrm>
            <a:off x="5136128" y="5574804"/>
            <a:ext cx="1155043" cy="646331"/>
          </a:xfrm>
          <a:prstGeom prst="rect">
            <a:avLst/>
          </a:prstGeom>
          <a:effectLst>
            <a:softEdge rad="0"/>
          </a:effectLst>
        </p:spPr>
        <p:txBody>
          <a:bodyPr wrap="square">
            <a:spAutoFit/>
          </a:bodyPr>
          <a:lstStyle/>
          <a:p>
            <a:pPr algn="ctr"/>
            <a:r>
              <a:rPr lang="en-US" b="1" i="1" dirty="0">
                <a:latin typeface="Roboto Thin" charset="0"/>
                <a:ea typeface="Roboto Thin" charset="0"/>
                <a:cs typeface="Roboto Thin" charset="0"/>
              </a:rPr>
              <a:t>Niraj Bista</a:t>
            </a:r>
          </a:p>
        </p:txBody>
      </p:sp>
      <p:sp>
        <p:nvSpPr>
          <p:cNvPr id="18" name="Rectangle 17">
            <a:extLst>
              <a:ext uri="{FF2B5EF4-FFF2-40B4-BE49-F238E27FC236}">
                <a16:creationId xmlns:a16="http://schemas.microsoft.com/office/drawing/2014/main" id="{A0074987-8261-9D40-B468-9424602FB5B5}"/>
              </a:ext>
            </a:extLst>
          </p:cNvPr>
          <p:cNvSpPr/>
          <p:nvPr/>
        </p:nvSpPr>
        <p:spPr>
          <a:xfrm>
            <a:off x="6415393" y="5574803"/>
            <a:ext cx="1155043" cy="646331"/>
          </a:xfrm>
          <a:prstGeom prst="rect">
            <a:avLst/>
          </a:prstGeom>
          <a:effectLst>
            <a:softEdge rad="0"/>
          </a:effectLst>
        </p:spPr>
        <p:txBody>
          <a:bodyPr wrap="square">
            <a:spAutoFit/>
          </a:bodyPr>
          <a:lstStyle/>
          <a:p>
            <a:pPr algn="ctr"/>
            <a:r>
              <a:rPr lang="en-US" b="1" i="1" dirty="0">
                <a:latin typeface="Roboto Thin" charset="0"/>
                <a:ea typeface="Roboto Thin" charset="0"/>
                <a:cs typeface="Roboto Thin" charset="0"/>
              </a:rPr>
              <a:t>Mike Teague</a:t>
            </a:r>
          </a:p>
        </p:txBody>
      </p:sp>
      <p:pic>
        <p:nvPicPr>
          <p:cNvPr id="4" name="Picture 3" descr="A person wearing a suit and tie&#10;&#10;Description automatically generated">
            <a:extLst>
              <a:ext uri="{FF2B5EF4-FFF2-40B4-BE49-F238E27FC236}">
                <a16:creationId xmlns:a16="http://schemas.microsoft.com/office/drawing/2014/main" id="{DE41108A-D0D1-2D43-A200-C98D950201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5588" y="4474991"/>
            <a:ext cx="1001063" cy="1046444"/>
          </a:xfrm>
          <a:prstGeom prst="rect">
            <a:avLst/>
          </a:prstGeom>
          <a:effectLst>
            <a:softEdge rad="0"/>
          </a:effectLst>
        </p:spPr>
      </p:pic>
      <p:pic>
        <p:nvPicPr>
          <p:cNvPr id="7" name="Picture 6" descr="A person smiling for the camera&#10;&#10;Description automatically generated">
            <a:extLst>
              <a:ext uri="{FF2B5EF4-FFF2-40B4-BE49-F238E27FC236}">
                <a16:creationId xmlns:a16="http://schemas.microsoft.com/office/drawing/2014/main" id="{19BE60BF-A8F5-E64A-8CEC-ACA1AADEC22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15983" y="4408011"/>
            <a:ext cx="1100138" cy="1073735"/>
          </a:xfrm>
          <a:prstGeom prst="rect">
            <a:avLst/>
          </a:prstGeom>
          <a:effectLst>
            <a:softEdge rad="0"/>
          </a:effectLst>
        </p:spPr>
      </p:pic>
      <p:pic>
        <p:nvPicPr>
          <p:cNvPr id="3" name="Audio 2">
            <a:hlinkClick r:id="" action="ppaction://media"/>
            <a:extLst>
              <a:ext uri="{FF2B5EF4-FFF2-40B4-BE49-F238E27FC236}">
                <a16:creationId xmlns:a16="http://schemas.microsoft.com/office/drawing/2014/main" id="{585F7387-E448-F644-838D-38F30CCA9D9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134985" y="5925230"/>
            <a:ext cx="812800" cy="812800"/>
          </a:xfrm>
          <a:prstGeom prst="rect">
            <a:avLst/>
          </a:prstGeom>
        </p:spPr>
      </p:pic>
      <p:pic>
        <p:nvPicPr>
          <p:cNvPr id="8" name="Online Media 7" descr="Toms-Drops.mp3">
            <a:hlinkClick r:id="" action="ppaction://media"/>
            <a:extLst>
              <a:ext uri="{FF2B5EF4-FFF2-40B4-BE49-F238E27FC236}">
                <a16:creationId xmlns:a16="http://schemas.microsoft.com/office/drawing/2014/main" id="{4A190411-AF4E-0D4C-B434-666A2E12F114}"/>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1101226" y="5925230"/>
            <a:ext cx="812800" cy="812800"/>
          </a:xfrm>
          <a:prstGeom prst="rect">
            <a:avLst/>
          </a:prstGeom>
        </p:spPr>
      </p:pic>
    </p:spTree>
    <p:extLst>
      <p:ext uri="{BB962C8B-B14F-4D97-AF65-F5344CB8AC3E}">
        <p14:creationId xmlns:p14="http://schemas.microsoft.com/office/powerpoint/2010/main" val="672139932"/>
      </p:ext>
    </p:extLst>
  </p:cSld>
  <p:clrMapOvr>
    <a:masterClrMapping/>
  </p:clrMapOvr>
  <mc:AlternateContent xmlns:mc="http://schemas.openxmlformats.org/markup-compatibility/2006" xmlns:p14="http://schemas.microsoft.com/office/powerpoint/2010/main">
    <mc:Choice Requires="p14">
      <p:transition p14:dur="0" advTm="14489"/>
    </mc:Choice>
    <mc:Fallback xmlns="">
      <p:transition advTm="1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audio>
              <p:cMediaNode vol="20000" numSld="999" showWhenStopped="0">
                <p:cTn id="11" repeatCount="indefinite"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6" objId="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A0B3-BECA-DF41-900D-321A73458DFA}"/>
              </a:ext>
            </a:extLst>
          </p:cNvPr>
          <p:cNvSpPr>
            <a:spLocks noGrp="1"/>
          </p:cNvSpPr>
          <p:nvPr>
            <p:ph type="title"/>
          </p:nvPr>
        </p:nvSpPr>
        <p:spPr>
          <a:xfrm>
            <a:off x="1" y="1"/>
            <a:ext cx="3072548" cy="817417"/>
          </a:xfrm>
        </p:spPr>
        <p:txBody>
          <a:bodyPr/>
          <a:lstStyle/>
          <a:p>
            <a:r>
              <a:rPr lang="en-US" b="1" dirty="0">
                <a:latin typeface="Roboto Medium" panose="02000000000000000000" pitchFamily="2" charset="0"/>
                <a:ea typeface="Roboto Medium" panose="02000000000000000000" pitchFamily="2" charset="0"/>
              </a:rPr>
              <a:t>Histogram</a:t>
            </a:r>
          </a:p>
        </p:txBody>
      </p:sp>
      <p:pic>
        <p:nvPicPr>
          <p:cNvPr id="4" name="Picture 3">
            <a:extLst>
              <a:ext uri="{FF2B5EF4-FFF2-40B4-BE49-F238E27FC236}">
                <a16:creationId xmlns:a16="http://schemas.microsoft.com/office/drawing/2014/main" id="{0EBD7763-1B8C-AE4C-9DBF-125CFC479B4B}"/>
              </a:ext>
            </a:extLst>
          </p:cNvPr>
          <p:cNvPicPr>
            <a:picLocks noChangeAspect="1"/>
          </p:cNvPicPr>
          <p:nvPr/>
        </p:nvPicPr>
        <p:blipFill>
          <a:blip r:embed="rId5"/>
          <a:stretch>
            <a:fillRect/>
          </a:stretch>
        </p:blipFill>
        <p:spPr>
          <a:xfrm>
            <a:off x="82699" y="1010095"/>
            <a:ext cx="5488759" cy="4075992"/>
          </a:xfrm>
          <a:prstGeom prst="rect">
            <a:avLst/>
          </a:prstGeom>
        </p:spPr>
      </p:pic>
      <p:pic>
        <p:nvPicPr>
          <p:cNvPr id="5" name="Picture 4">
            <a:extLst>
              <a:ext uri="{FF2B5EF4-FFF2-40B4-BE49-F238E27FC236}">
                <a16:creationId xmlns:a16="http://schemas.microsoft.com/office/drawing/2014/main" id="{C99C6606-DC6B-C741-80C2-AB9F270C9472}"/>
              </a:ext>
            </a:extLst>
          </p:cNvPr>
          <p:cNvPicPr>
            <a:picLocks noChangeAspect="1"/>
          </p:cNvPicPr>
          <p:nvPr/>
        </p:nvPicPr>
        <p:blipFill>
          <a:blip r:embed="rId6"/>
          <a:stretch>
            <a:fillRect/>
          </a:stretch>
        </p:blipFill>
        <p:spPr>
          <a:xfrm>
            <a:off x="5571459" y="1986292"/>
            <a:ext cx="6620541" cy="3099795"/>
          </a:xfrm>
          <a:prstGeom prst="rect">
            <a:avLst/>
          </a:prstGeom>
        </p:spPr>
      </p:pic>
      <p:pic>
        <p:nvPicPr>
          <p:cNvPr id="3" name="Audio 2">
            <a:hlinkClick r:id="" action="ppaction://media"/>
            <a:extLst>
              <a:ext uri="{FF2B5EF4-FFF2-40B4-BE49-F238E27FC236}">
                <a16:creationId xmlns:a16="http://schemas.microsoft.com/office/drawing/2014/main" id="{E5376366-0BF5-6A4F-A08A-3151E591C9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4007360"/>
      </p:ext>
    </p:extLst>
  </p:cSld>
  <p:clrMapOvr>
    <a:masterClrMapping/>
  </p:clrMapOvr>
  <mc:AlternateContent xmlns:mc="http://schemas.openxmlformats.org/markup-compatibility/2006" xmlns:p14="http://schemas.microsoft.com/office/powerpoint/2010/main">
    <mc:Choice Requires="p14">
      <p:transition spd="slow" p14:dur="2000" advTm="10579"/>
    </mc:Choice>
    <mc:Fallback xmlns="">
      <p:transition spd="slow" advTm="10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3298-10AB-D04C-B960-40B436D8BA56}"/>
              </a:ext>
            </a:extLst>
          </p:cNvPr>
          <p:cNvSpPr>
            <a:spLocks noGrp="1"/>
          </p:cNvSpPr>
          <p:nvPr>
            <p:ph type="title"/>
          </p:nvPr>
        </p:nvSpPr>
        <p:spPr/>
        <p:txBody>
          <a:bodyPr>
            <a:normAutofit/>
          </a:bodyPr>
          <a:lstStyle/>
          <a:p>
            <a:r>
              <a:rPr lang="en-US" b="1" dirty="0">
                <a:latin typeface="Roboto Medium" panose="02000000000000000000" pitchFamily="2" charset="0"/>
                <a:ea typeface="Roboto Medium" panose="02000000000000000000" pitchFamily="2" charset="0"/>
              </a:rPr>
              <a:t>Pair Plot</a:t>
            </a:r>
          </a:p>
        </p:txBody>
      </p:sp>
      <p:pic>
        <p:nvPicPr>
          <p:cNvPr id="4" name="Picture 3">
            <a:extLst>
              <a:ext uri="{FF2B5EF4-FFF2-40B4-BE49-F238E27FC236}">
                <a16:creationId xmlns:a16="http://schemas.microsoft.com/office/drawing/2014/main" id="{CA395A64-FF89-0E43-B70F-4283FC80F2AF}"/>
              </a:ext>
            </a:extLst>
          </p:cNvPr>
          <p:cNvPicPr>
            <a:picLocks noChangeAspect="1"/>
          </p:cNvPicPr>
          <p:nvPr/>
        </p:nvPicPr>
        <p:blipFill>
          <a:blip r:embed="rId5"/>
          <a:stretch>
            <a:fillRect/>
          </a:stretch>
        </p:blipFill>
        <p:spPr>
          <a:xfrm>
            <a:off x="122605" y="1149349"/>
            <a:ext cx="5534653" cy="4858045"/>
          </a:xfrm>
          <a:prstGeom prst="rect">
            <a:avLst/>
          </a:prstGeom>
        </p:spPr>
      </p:pic>
      <p:pic>
        <p:nvPicPr>
          <p:cNvPr id="5" name="Picture 4">
            <a:extLst>
              <a:ext uri="{FF2B5EF4-FFF2-40B4-BE49-F238E27FC236}">
                <a16:creationId xmlns:a16="http://schemas.microsoft.com/office/drawing/2014/main" id="{C3CF0230-529E-B44D-A9C8-BE8851A5B14F}"/>
              </a:ext>
            </a:extLst>
          </p:cNvPr>
          <p:cNvPicPr>
            <a:picLocks noChangeAspect="1"/>
          </p:cNvPicPr>
          <p:nvPr/>
        </p:nvPicPr>
        <p:blipFill>
          <a:blip r:embed="rId6">
            <a:alphaModFix/>
          </a:blip>
          <a:stretch>
            <a:fillRect/>
          </a:stretch>
        </p:blipFill>
        <p:spPr>
          <a:xfrm>
            <a:off x="5773479" y="1532120"/>
            <a:ext cx="6351578" cy="4475274"/>
          </a:xfrm>
          <a:prstGeom prst="rect">
            <a:avLst/>
          </a:prstGeom>
        </p:spPr>
      </p:pic>
      <p:pic>
        <p:nvPicPr>
          <p:cNvPr id="3" name="Audio 2">
            <a:hlinkClick r:id="" action="ppaction://media"/>
            <a:extLst>
              <a:ext uri="{FF2B5EF4-FFF2-40B4-BE49-F238E27FC236}">
                <a16:creationId xmlns:a16="http://schemas.microsoft.com/office/drawing/2014/main" id="{AA4F98D7-6D4D-394A-BCC4-CD40439145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1570231"/>
      </p:ext>
    </p:extLst>
  </p:cSld>
  <p:clrMapOvr>
    <a:masterClrMapping/>
  </p:clrMapOvr>
  <mc:AlternateContent xmlns:mc="http://schemas.openxmlformats.org/markup-compatibility/2006" xmlns:p14="http://schemas.microsoft.com/office/powerpoint/2010/main">
    <mc:Choice Requires="p14">
      <p:transition spd="slow" p14:dur="2000" advTm="7100"/>
    </mc:Choice>
    <mc:Fallback xmlns="">
      <p:transition spd="slow" advTm="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3A2D2C-9D33-C845-825A-F2F6A27ABF52}"/>
              </a:ext>
            </a:extLst>
          </p:cNvPr>
          <p:cNvPicPr>
            <a:picLocks noChangeAspect="1"/>
          </p:cNvPicPr>
          <p:nvPr/>
        </p:nvPicPr>
        <p:blipFill>
          <a:blip r:embed="rId5"/>
          <a:stretch>
            <a:fillRect/>
          </a:stretch>
        </p:blipFill>
        <p:spPr>
          <a:xfrm>
            <a:off x="4890977" y="616762"/>
            <a:ext cx="6945377" cy="6241238"/>
          </a:xfrm>
          <a:prstGeom prst="rect">
            <a:avLst/>
          </a:prstGeom>
        </p:spPr>
      </p:pic>
      <p:sp>
        <p:nvSpPr>
          <p:cNvPr id="2" name="Title 1">
            <a:extLst>
              <a:ext uri="{FF2B5EF4-FFF2-40B4-BE49-F238E27FC236}">
                <a16:creationId xmlns:a16="http://schemas.microsoft.com/office/drawing/2014/main" id="{D982DB24-E951-8F45-9FDE-EE2067AF44C4}"/>
              </a:ext>
            </a:extLst>
          </p:cNvPr>
          <p:cNvSpPr>
            <a:spLocks noGrp="1"/>
          </p:cNvSpPr>
          <p:nvPr>
            <p:ph type="title"/>
          </p:nvPr>
        </p:nvSpPr>
        <p:spPr>
          <a:xfrm>
            <a:off x="0" y="86350"/>
            <a:ext cx="3075709" cy="817417"/>
          </a:xfrm>
        </p:spPr>
        <p:txBody>
          <a:bodyPr>
            <a:normAutofit fontScale="90000"/>
          </a:bodyPr>
          <a:lstStyle/>
          <a:p>
            <a:r>
              <a:rPr lang="en-US" b="1" dirty="0">
                <a:latin typeface="Roboto Medium" panose="02000000000000000000" pitchFamily="2" charset="0"/>
                <a:ea typeface="Roboto Medium" panose="02000000000000000000" pitchFamily="2" charset="0"/>
              </a:rPr>
              <a:t>Correlation Matrix</a:t>
            </a:r>
          </a:p>
        </p:txBody>
      </p:sp>
      <p:pic>
        <p:nvPicPr>
          <p:cNvPr id="5" name="Audio 4">
            <a:hlinkClick r:id="" action="ppaction://media"/>
            <a:extLst>
              <a:ext uri="{FF2B5EF4-FFF2-40B4-BE49-F238E27FC236}">
                <a16:creationId xmlns:a16="http://schemas.microsoft.com/office/drawing/2014/main" id="{C23D26D3-29EB-2240-B715-BC13E83301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685065"/>
      </p:ext>
    </p:extLst>
  </p:cSld>
  <p:clrMapOvr>
    <a:masterClrMapping/>
  </p:clrMapOvr>
  <mc:AlternateContent xmlns:mc="http://schemas.openxmlformats.org/markup-compatibility/2006" xmlns:p14="http://schemas.microsoft.com/office/powerpoint/2010/main">
    <mc:Choice Requires="p14">
      <p:transition spd="slow" p14:dur="2000" advTm="11712"/>
    </mc:Choice>
    <mc:Fallback xmlns="">
      <p:transition spd="slow" advTm="11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AB33-7D0A-ED4C-A06F-A58FAE6A716D}"/>
              </a:ext>
            </a:extLst>
          </p:cNvPr>
          <p:cNvSpPr>
            <a:spLocks noGrp="1"/>
          </p:cNvSpPr>
          <p:nvPr>
            <p:ph type="title"/>
          </p:nvPr>
        </p:nvSpPr>
        <p:spPr>
          <a:xfrm>
            <a:off x="-1" y="0"/>
            <a:ext cx="4346089" cy="817417"/>
          </a:xfrm>
        </p:spPr>
        <p:txBody>
          <a:bodyPr>
            <a:noAutofit/>
          </a:bodyPr>
          <a:lstStyle/>
          <a:p>
            <a:r>
              <a:rPr lang="en-US" b="1" dirty="0">
                <a:latin typeface="Roboto Medium" panose="02000000000000000000" pitchFamily="2" charset="0"/>
                <a:ea typeface="Roboto Medium" panose="02000000000000000000" pitchFamily="2" charset="0"/>
              </a:rPr>
              <a:t>Bar Chart Comparison</a:t>
            </a:r>
          </a:p>
        </p:txBody>
      </p:sp>
      <p:pic>
        <p:nvPicPr>
          <p:cNvPr id="4" name="Picture 3">
            <a:extLst>
              <a:ext uri="{FF2B5EF4-FFF2-40B4-BE49-F238E27FC236}">
                <a16:creationId xmlns:a16="http://schemas.microsoft.com/office/drawing/2014/main" id="{3457E800-D664-3B40-8330-C9BE9577E048}"/>
              </a:ext>
            </a:extLst>
          </p:cNvPr>
          <p:cNvPicPr>
            <a:picLocks noChangeAspect="1"/>
          </p:cNvPicPr>
          <p:nvPr/>
        </p:nvPicPr>
        <p:blipFill>
          <a:blip r:embed="rId5"/>
          <a:stretch>
            <a:fillRect/>
          </a:stretch>
        </p:blipFill>
        <p:spPr>
          <a:xfrm>
            <a:off x="0" y="754775"/>
            <a:ext cx="4628706" cy="6103225"/>
          </a:xfrm>
          <a:prstGeom prst="rect">
            <a:avLst/>
          </a:prstGeom>
        </p:spPr>
      </p:pic>
      <p:pic>
        <p:nvPicPr>
          <p:cNvPr id="5" name="Picture 4">
            <a:extLst>
              <a:ext uri="{FF2B5EF4-FFF2-40B4-BE49-F238E27FC236}">
                <a16:creationId xmlns:a16="http://schemas.microsoft.com/office/drawing/2014/main" id="{A3601523-C599-6E44-8EF0-D6C7ADA3B9B6}"/>
              </a:ext>
            </a:extLst>
          </p:cNvPr>
          <p:cNvPicPr>
            <a:picLocks noChangeAspect="1"/>
          </p:cNvPicPr>
          <p:nvPr/>
        </p:nvPicPr>
        <p:blipFill>
          <a:blip r:embed="rId6"/>
          <a:stretch>
            <a:fillRect/>
          </a:stretch>
        </p:blipFill>
        <p:spPr>
          <a:xfrm>
            <a:off x="7068138" y="1763671"/>
            <a:ext cx="5123862" cy="5094329"/>
          </a:xfrm>
          <a:prstGeom prst="rect">
            <a:avLst/>
          </a:prstGeom>
        </p:spPr>
      </p:pic>
      <p:pic>
        <p:nvPicPr>
          <p:cNvPr id="6" name="Audio 5">
            <a:hlinkClick r:id="" action="ppaction://media"/>
            <a:extLst>
              <a:ext uri="{FF2B5EF4-FFF2-40B4-BE49-F238E27FC236}">
                <a16:creationId xmlns:a16="http://schemas.microsoft.com/office/drawing/2014/main" id="{AB88235A-C9AD-0646-BC99-6A303AA85CC6}"/>
              </a:ext>
            </a:extLst>
          </p:cNvPr>
          <p:cNvPicPr>
            <a:picLocks noChangeAspect="1"/>
          </p:cNvPicPr>
          <p:nvPr>
            <a:audioFile r:link="rId1"/>
            <p:extLst>
              <p:ext uri="{DAA4B4D4-6D71-4841-9C94-3DE7FCFB9230}">
                <p14:media xmlns:p14="http://schemas.microsoft.com/office/powerpoint/2010/main" r:embed="rId2">
                  <p14:trim end="460"/>
                </p14:media>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3872371"/>
      </p:ext>
    </p:extLst>
  </p:cSld>
  <p:clrMapOvr>
    <a:masterClrMapping/>
  </p:clrMapOvr>
  <mc:AlternateContent xmlns:mc="http://schemas.openxmlformats.org/markup-compatibility/2006" xmlns:p14="http://schemas.microsoft.com/office/powerpoint/2010/main">
    <mc:Choice Requires="p14">
      <p:transition spd="slow" p14:dur="2000" advTm="7608"/>
    </mc:Choice>
    <mc:Fallback xmlns="">
      <p:transition spd="slow" advTm="7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5E1B-F96D-A648-B5D5-2A99DE0A0B42}"/>
              </a:ext>
            </a:extLst>
          </p:cNvPr>
          <p:cNvSpPr>
            <a:spLocks noGrp="1"/>
          </p:cNvSpPr>
          <p:nvPr>
            <p:ph type="title"/>
          </p:nvPr>
        </p:nvSpPr>
        <p:spPr/>
        <p:txBody>
          <a:bodyPr vert="horz" lIns="228600" tIns="228600" rIns="228600" bIns="0" rtlCol="0" anchor="ctr" anchorCtr="0">
            <a:normAutofit/>
          </a:bodyPr>
          <a:lstStyle/>
          <a:p>
            <a:pPr>
              <a:lnSpc>
                <a:spcPct val="80000"/>
              </a:lnSpc>
            </a:pPr>
            <a:r>
              <a:rPr lang="en-US" sz="4800" dirty="0"/>
              <a:t>Data Preprocessing</a:t>
            </a:r>
          </a:p>
        </p:txBody>
      </p:sp>
      <p:sp>
        <p:nvSpPr>
          <p:cNvPr id="3" name="Content Placeholder 2">
            <a:extLst>
              <a:ext uri="{FF2B5EF4-FFF2-40B4-BE49-F238E27FC236}">
                <a16:creationId xmlns:a16="http://schemas.microsoft.com/office/drawing/2014/main" id="{1AF9B875-B0EC-B148-8FC2-D9D0072AED92}"/>
              </a:ext>
            </a:extLst>
          </p:cNvPr>
          <p:cNvSpPr>
            <a:spLocks noGrp="1"/>
          </p:cNvSpPr>
          <p:nvPr>
            <p:ph sz="quarter" idx="10"/>
          </p:nvPr>
        </p:nvSpPr>
        <p:spPr>
          <a:xfrm>
            <a:off x="329784" y="1994765"/>
            <a:ext cx="11432725" cy="4461452"/>
          </a:xfrm>
        </p:spPr>
        <p:txBody>
          <a:bodyPr vert="horz" lIns="91440" tIns="0" rIns="91440" bIns="45720" rtlCol="0">
            <a:normAutofit/>
          </a:bodyPr>
          <a:lstStyle/>
          <a:p>
            <a:pPr marL="0" indent="0" algn="ctr">
              <a:lnSpc>
                <a:spcPct val="100000"/>
              </a:lnSpc>
              <a:buNone/>
            </a:pPr>
            <a:endParaRPr lang="en-US" sz="2000" dirty="0">
              <a:solidFill>
                <a:schemeClr val="bg1"/>
              </a:soli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2CC5537-2731-CA47-B825-1C0BAE286A4F}"/>
                  </a:ext>
                </a:extLst>
              </p:cNvPr>
              <p:cNvGraphicFramePr>
                <a:graphicFrameLocks noChangeAspect="1"/>
              </p:cNvGraphicFramePr>
              <p:nvPr>
                <p:extLst>
                  <p:ext uri="{D42A27DB-BD31-4B8C-83A1-F6EECF244321}">
                    <p14:modId xmlns:p14="http://schemas.microsoft.com/office/powerpoint/2010/main" val="321080197"/>
                  </p:ext>
                </p:extLst>
              </p:nvPr>
            </p:nvGraphicFramePr>
            <p:xfrm>
              <a:off x="689716" y="2878930"/>
              <a:ext cx="4889502" cy="2750345"/>
            </p:xfrm>
            <a:graphic>
              <a:graphicData uri="http://schemas.microsoft.com/office/powerpoint/2016/slidezoom">
                <pslz:sldZm>
                  <pslz:sldZmObj sldId="278" cId="1474191414">
                    <pslz:zmPr id="{6BADE908-82EA-0E4C-9129-CC2D05C4EA98}" returnToParent="0" transitionDur="1000">
                      <p166:blipFill xmlns:p166="http://schemas.microsoft.com/office/powerpoint/2016/6/main">
                        <a:blip r:embed="rId5"/>
                        <a:stretch>
                          <a:fillRect/>
                        </a:stretch>
                      </p166:blipFill>
                      <p166:spPr xmlns:p166="http://schemas.microsoft.com/office/powerpoint/2016/6/main">
                        <a:xfrm>
                          <a:off x="0" y="0"/>
                          <a:ext cx="4889502" cy="2750345"/>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32CC5537-2731-CA47-B825-1C0BAE286A4F}"/>
                  </a:ext>
                </a:extLst>
              </p:cNvPr>
              <p:cNvPicPr>
                <a:picLocks noGrp="1" noRot="1" noChangeAspect="1" noMove="1" noResize="1" noEditPoints="1" noAdjustHandles="1" noChangeArrowheads="1" noChangeShapeType="1"/>
              </p:cNvPicPr>
              <p:nvPr/>
            </p:nvPicPr>
            <p:blipFill>
              <a:blip r:embed="rId7"/>
              <a:stretch>
                <a:fillRect/>
              </a:stretch>
            </p:blipFill>
            <p:spPr>
              <a:xfrm>
                <a:off x="689716" y="2878930"/>
                <a:ext cx="4889502" cy="27503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462ACB9-D07F-2840-9A1C-6241A46572C2}"/>
                  </a:ext>
                </a:extLst>
              </p:cNvPr>
              <p:cNvGraphicFramePr>
                <a:graphicFrameLocks noChangeAspect="1"/>
              </p:cNvGraphicFramePr>
              <p:nvPr>
                <p:extLst>
                  <p:ext uri="{D42A27DB-BD31-4B8C-83A1-F6EECF244321}">
                    <p14:modId xmlns:p14="http://schemas.microsoft.com/office/powerpoint/2010/main" val="1257821084"/>
                  </p:ext>
                </p:extLst>
              </p:nvPr>
            </p:nvGraphicFramePr>
            <p:xfrm>
              <a:off x="6501681" y="2878931"/>
              <a:ext cx="4914641" cy="2764486"/>
            </p:xfrm>
            <a:graphic>
              <a:graphicData uri="http://schemas.microsoft.com/office/powerpoint/2016/slidezoom">
                <pslz:sldZm>
                  <pslz:sldZmObj sldId="281" cId="2092165399">
                    <pslz:zmPr id="{045F8D4F-9B71-E444-A87A-123668E18D61}" returnToParent="0" transitionDur="1000">
                      <p166:blipFill xmlns:p166="http://schemas.microsoft.com/office/powerpoint/2016/6/main">
                        <a:blip r:embed="rId8"/>
                        <a:stretch>
                          <a:fillRect/>
                        </a:stretch>
                      </p166:blipFill>
                      <p166:spPr xmlns:p166="http://schemas.microsoft.com/office/powerpoint/2016/6/main">
                        <a:xfrm>
                          <a:off x="0" y="0"/>
                          <a:ext cx="4914641" cy="2764486"/>
                        </a:xfrm>
                        <a:prstGeom prst="rect">
                          <a:avLst/>
                        </a:prstGeom>
                        <a:ln w="3175">
                          <a:solidFill>
                            <a:prstClr val="ltGray"/>
                          </a:solidFill>
                        </a:ln>
                      </p166:spPr>
                    </pslz:zmPr>
                  </pslz:sldZmObj>
                </pslz:sldZm>
              </a:graphicData>
            </a:graphic>
          </p:graphicFrame>
        </mc:Choice>
        <mc:Fallback xmlns="">
          <p:pic>
            <p:nvPicPr>
              <p:cNvPr id="7" name="Slide Zoom 6">
                <a:hlinkClick r:id="rId9" action="ppaction://hlinksldjump"/>
                <a:extLst>
                  <a:ext uri="{FF2B5EF4-FFF2-40B4-BE49-F238E27FC236}">
                    <a16:creationId xmlns:a16="http://schemas.microsoft.com/office/drawing/2014/main" id="{9462ACB9-D07F-2840-9A1C-6241A46572C2}"/>
                  </a:ext>
                </a:extLst>
              </p:cNvPr>
              <p:cNvPicPr>
                <a:picLocks noGrp="1" noRot="1" noChangeAspect="1" noMove="1" noResize="1" noEditPoints="1" noAdjustHandles="1" noChangeArrowheads="1" noChangeShapeType="1"/>
              </p:cNvPicPr>
              <p:nvPr/>
            </p:nvPicPr>
            <p:blipFill>
              <a:blip r:embed="rId10"/>
              <a:stretch>
                <a:fillRect/>
              </a:stretch>
            </p:blipFill>
            <p:spPr>
              <a:xfrm>
                <a:off x="6501681" y="2878931"/>
                <a:ext cx="4914641" cy="2764486"/>
              </a:xfrm>
              <a:prstGeom prst="rect">
                <a:avLst/>
              </a:prstGeom>
              <a:ln w="3175">
                <a:solidFill>
                  <a:prstClr val="ltGray"/>
                </a:solidFill>
              </a:ln>
            </p:spPr>
          </p:pic>
        </mc:Fallback>
      </mc:AlternateContent>
      <p:pic>
        <p:nvPicPr>
          <p:cNvPr id="4" name="Audio 3">
            <a:hlinkClick r:id="" action="ppaction://media"/>
            <a:extLst>
              <a:ext uri="{FF2B5EF4-FFF2-40B4-BE49-F238E27FC236}">
                <a16:creationId xmlns:a16="http://schemas.microsoft.com/office/drawing/2014/main" id="{DEC8A5EA-251B-E246-A71E-A6A7D29C22D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8803425"/>
      </p:ext>
    </p:extLst>
  </p:cSld>
  <p:clrMapOvr>
    <a:masterClrMapping/>
  </p:clrMapOvr>
  <mc:AlternateContent xmlns:mc="http://schemas.openxmlformats.org/markup-compatibility/2006" xmlns:p14="http://schemas.microsoft.com/office/powerpoint/2010/main">
    <mc:Choice Requires="p14">
      <p:transition spd="slow" p14:dur="2000" advTm="12663"/>
    </mc:Choice>
    <mc:Fallback xmlns="">
      <p:transition spd="slow" advTm="12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FDEC2-6375-074A-8349-D8397DC0B65F}"/>
              </a:ext>
            </a:extLst>
          </p:cNvPr>
          <p:cNvSpPr/>
          <p:nvPr/>
        </p:nvSpPr>
        <p:spPr>
          <a:xfrm>
            <a:off x="3123030" y="5415376"/>
            <a:ext cx="2138288"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Tree Based Modelling</a:t>
            </a:r>
          </a:p>
        </p:txBody>
      </p:sp>
      <p:sp>
        <p:nvSpPr>
          <p:cNvPr id="4" name="Rectangle 3">
            <a:extLst>
              <a:ext uri="{FF2B5EF4-FFF2-40B4-BE49-F238E27FC236}">
                <a16:creationId xmlns:a16="http://schemas.microsoft.com/office/drawing/2014/main" id="{767B60B2-CCCB-DC45-A797-1E7902B8E5E6}"/>
              </a:ext>
            </a:extLst>
          </p:cNvPr>
          <p:cNvSpPr/>
          <p:nvPr/>
        </p:nvSpPr>
        <p:spPr>
          <a:xfrm>
            <a:off x="4012805" y="391441"/>
            <a:ext cx="3200401"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Data Preprocessing &amp; Preparation</a:t>
            </a:r>
          </a:p>
        </p:txBody>
      </p:sp>
      <p:sp>
        <p:nvSpPr>
          <p:cNvPr id="5" name="Rectangle 4">
            <a:extLst>
              <a:ext uri="{FF2B5EF4-FFF2-40B4-BE49-F238E27FC236}">
                <a16:creationId xmlns:a16="http://schemas.microsoft.com/office/drawing/2014/main" id="{64DD87FD-8AA7-CF4F-9D53-0C273230FC6E}"/>
              </a:ext>
            </a:extLst>
          </p:cNvPr>
          <p:cNvSpPr/>
          <p:nvPr/>
        </p:nvSpPr>
        <p:spPr>
          <a:xfrm>
            <a:off x="8860876" y="1155224"/>
            <a:ext cx="2736153" cy="1174654"/>
          </a:xfrm>
          <a:prstGeom prst="rect">
            <a:avLst/>
          </a:prstGeom>
          <a:solidFill>
            <a:srgbClr val="0070C0"/>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itchFamily="2" charset="0"/>
                <a:ea typeface="Roboto" pitchFamily="2" charset="0"/>
              </a:rPr>
              <a:t>Removing Features with more than 80% Missing Values</a:t>
            </a:r>
          </a:p>
        </p:txBody>
      </p:sp>
      <p:sp>
        <p:nvSpPr>
          <p:cNvPr id="6" name="Rectangle 5">
            <a:extLst>
              <a:ext uri="{FF2B5EF4-FFF2-40B4-BE49-F238E27FC236}">
                <a16:creationId xmlns:a16="http://schemas.microsoft.com/office/drawing/2014/main" id="{69E50069-A633-E941-9EFD-F1997E8BC21E}"/>
              </a:ext>
            </a:extLst>
          </p:cNvPr>
          <p:cNvSpPr/>
          <p:nvPr/>
        </p:nvSpPr>
        <p:spPr>
          <a:xfrm>
            <a:off x="7589519" y="2946512"/>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One Hot Encoding</a:t>
            </a:r>
          </a:p>
        </p:txBody>
      </p:sp>
      <p:sp>
        <p:nvSpPr>
          <p:cNvPr id="7" name="Rectangle 6">
            <a:extLst>
              <a:ext uri="{FF2B5EF4-FFF2-40B4-BE49-F238E27FC236}">
                <a16:creationId xmlns:a16="http://schemas.microsoft.com/office/drawing/2014/main" id="{9690A8C6-F86B-1045-9A42-2BC9A1E31D43}"/>
              </a:ext>
            </a:extLst>
          </p:cNvPr>
          <p:cNvSpPr/>
          <p:nvPr/>
        </p:nvSpPr>
        <p:spPr>
          <a:xfrm>
            <a:off x="7589519" y="4248059"/>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Feature Scaling</a:t>
            </a:r>
          </a:p>
        </p:txBody>
      </p:sp>
      <p:sp>
        <p:nvSpPr>
          <p:cNvPr id="8" name="Rectangle 7">
            <a:extLst>
              <a:ext uri="{FF2B5EF4-FFF2-40B4-BE49-F238E27FC236}">
                <a16:creationId xmlns:a16="http://schemas.microsoft.com/office/drawing/2014/main" id="{89516DD3-6433-3643-B4E1-F774FD093CD4}"/>
              </a:ext>
            </a:extLst>
          </p:cNvPr>
          <p:cNvSpPr/>
          <p:nvPr/>
        </p:nvSpPr>
        <p:spPr>
          <a:xfrm>
            <a:off x="7589519" y="5415375"/>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Linear Modelling</a:t>
            </a:r>
          </a:p>
        </p:txBody>
      </p:sp>
      <p:cxnSp>
        <p:nvCxnSpPr>
          <p:cNvPr id="9" name="Straight Arrow Connector 8">
            <a:extLst>
              <a:ext uri="{FF2B5EF4-FFF2-40B4-BE49-F238E27FC236}">
                <a16:creationId xmlns:a16="http://schemas.microsoft.com/office/drawing/2014/main" id="{2FD4F97E-67A3-AC44-B30B-F59B146FECA8}"/>
              </a:ext>
            </a:extLst>
          </p:cNvPr>
          <p:cNvCxnSpPr>
            <a:cxnSpLocks/>
            <a:stCxn id="12" idx="3"/>
            <a:endCxn id="5" idx="1"/>
          </p:cNvCxnSpPr>
          <p:nvPr/>
        </p:nvCxnSpPr>
        <p:spPr>
          <a:xfrm flipV="1">
            <a:off x="6919544" y="1742551"/>
            <a:ext cx="1941332" cy="1"/>
          </a:xfrm>
          <a:prstGeom prst="straightConnector1">
            <a:avLst/>
          </a:prstGeom>
          <a:ln>
            <a:solidFill>
              <a:schemeClr val="bg1">
                <a:lumMod val="9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4ED7C54-576C-F24C-A880-48D3EB7F9928}"/>
              </a:ext>
            </a:extLst>
          </p:cNvPr>
          <p:cNvCxnSpPr>
            <a:cxnSpLocks/>
            <a:stCxn id="6" idx="2"/>
            <a:endCxn id="7" idx="0"/>
          </p:cNvCxnSpPr>
          <p:nvPr/>
        </p:nvCxnSpPr>
        <p:spPr>
          <a:xfrm>
            <a:off x="8570740" y="3671585"/>
            <a:ext cx="0" cy="576474"/>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Connector: Elbow 27">
            <a:extLst>
              <a:ext uri="{FF2B5EF4-FFF2-40B4-BE49-F238E27FC236}">
                <a16:creationId xmlns:a16="http://schemas.microsoft.com/office/drawing/2014/main" id="{862C86CD-F2D8-5142-984C-393B5AAE7079}"/>
              </a:ext>
            </a:extLst>
          </p:cNvPr>
          <p:cNvCxnSpPr>
            <a:cxnSpLocks/>
            <a:stCxn id="12" idx="2"/>
            <a:endCxn id="3" idx="0"/>
          </p:cNvCxnSpPr>
          <p:nvPr/>
        </p:nvCxnSpPr>
        <p:spPr>
          <a:xfrm rot="5400000">
            <a:off x="3213889" y="3016258"/>
            <a:ext cx="3377403" cy="142083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6E341A2-DE49-5847-A17E-3854A0562CD2}"/>
              </a:ext>
            </a:extLst>
          </p:cNvPr>
          <p:cNvSpPr/>
          <p:nvPr/>
        </p:nvSpPr>
        <p:spPr>
          <a:xfrm>
            <a:off x="4306467" y="1447130"/>
            <a:ext cx="2613077"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85000"/>
                    <a:lumOff val="15000"/>
                  </a:schemeClr>
                </a:solidFill>
                <a:latin typeface="Roboto" pitchFamily="2" charset="0"/>
                <a:ea typeface="Roboto" pitchFamily="2" charset="0"/>
              </a:rPr>
              <a:t>Feature Selection</a:t>
            </a:r>
          </a:p>
        </p:txBody>
      </p:sp>
      <p:cxnSp>
        <p:nvCxnSpPr>
          <p:cNvPr id="13" name="Straight Arrow Connector 12">
            <a:extLst>
              <a:ext uri="{FF2B5EF4-FFF2-40B4-BE49-F238E27FC236}">
                <a16:creationId xmlns:a16="http://schemas.microsoft.com/office/drawing/2014/main" id="{EEEF627C-8D6D-D343-AABF-842CBB5425D5}"/>
              </a:ext>
            </a:extLst>
          </p:cNvPr>
          <p:cNvCxnSpPr>
            <a:cxnSpLocks/>
            <a:stCxn id="4" idx="2"/>
            <a:endCxn id="12" idx="0"/>
          </p:cNvCxnSpPr>
          <p:nvPr/>
        </p:nvCxnSpPr>
        <p:spPr>
          <a:xfrm>
            <a:off x="5613006" y="982284"/>
            <a:ext cx="0" cy="464846"/>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Connector: Elbow 44">
            <a:extLst>
              <a:ext uri="{FF2B5EF4-FFF2-40B4-BE49-F238E27FC236}">
                <a16:creationId xmlns:a16="http://schemas.microsoft.com/office/drawing/2014/main" id="{CE006D49-689C-BD42-B989-23B75F6FBF84}"/>
              </a:ext>
            </a:extLst>
          </p:cNvPr>
          <p:cNvCxnSpPr>
            <a:cxnSpLocks/>
            <a:stCxn id="12" idx="2"/>
            <a:endCxn id="6" idx="0"/>
          </p:cNvCxnSpPr>
          <p:nvPr/>
        </p:nvCxnSpPr>
        <p:spPr>
          <a:xfrm rot="16200000" flipH="1">
            <a:off x="6637604" y="1013375"/>
            <a:ext cx="908539" cy="2957734"/>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C9EFA0-DF64-2C45-AF55-C375E3110769}"/>
              </a:ext>
            </a:extLst>
          </p:cNvPr>
          <p:cNvCxnSpPr>
            <a:cxnSpLocks/>
            <a:stCxn id="7" idx="2"/>
            <a:endCxn id="8" idx="0"/>
          </p:cNvCxnSpPr>
          <p:nvPr/>
        </p:nvCxnSpPr>
        <p:spPr>
          <a:xfrm>
            <a:off x="8570740" y="4973132"/>
            <a:ext cx="0" cy="442243"/>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16" name="Title 15">
            <a:extLst>
              <a:ext uri="{FF2B5EF4-FFF2-40B4-BE49-F238E27FC236}">
                <a16:creationId xmlns:a16="http://schemas.microsoft.com/office/drawing/2014/main" id="{15553AA3-4F5E-6247-82E6-7A948F9BA957}"/>
              </a:ext>
            </a:extLst>
          </p:cNvPr>
          <p:cNvSpPr>
            <a:spLocks noGrp="1"/>
          </p:cNvSpPr>
          <p:nvPr>
            <p:ph type="title"/>
          </p:nvPr>
        </p:nvSpPr>
        <p:spPr>
          <a:xfrm>
            <a:off x="0" y="2939237"/>
            <a:ext cx="3338256" cy="817417"/>
          </a:xfrm>
        </p:spPr>
        <p:txBody>
          <a:bodyPr>
            <a:normAutofit/>
          </a:bodyPr>
          <a:lstStyle/>
          <a:p>
            <a:r>
              <a:rPr lang="en-US" b="1" dirty="0">
                <a:latin typeface="Roboto Medium" panose="02000000000000000000" pitchFamily="2" charset="0"/>
                <a:ea typeface="Roboto Medium" panose="02000000000000000000" pitchFamily="2" charset="0"/>
              </a:rPr>
              <a:t>Data Cleaning</a:t>
            </a:r>
          </a:p>
        </p:txBody>
      </p:sp>
      <p:pic>
        <p:nvPicPr>
          <p:cNvPr id="2" name="Audio 1">
            <a:hlinkClick r:id="" action="ppaction://media"/>
            <a:extLst>
              <a:ext uri="{FF2B5EF4-FFF2-40B4-BE49-F238E27FC236}">
                <a16:creationId xmlns:a16="http://schemas.microsoft.com/office/drawing/2014/main" id="{83F71BA2-1B4F-3043-8906-427656A3D1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62820"/>
            <a:ext cx="812800" cy="812800"/>
          </a:xfrm>
          <a:prstGeom prst="rect">
            <a:avLst/>
          </a:prstGeom>
        </p:spPr>
      </p:pic>
    </p:spTree>
    <p:extLst>
      <p:ext uri="{BB962C8B-B14F-4D97-AF65-F5344CB8AC3E}">
        <p14:creationId xmlns:p14="http://schemas.microsoft.com/office/powerpoint/2010/main" val="1474191414"/>
      </p:ext>
    </p:extLst>
  </p:cSld>
  <p:clrMapOvr>
    <a:masterClrMapping/>
  </p:clrMapOvr>
  <mc:AlternateContent xmlns:mc="http://schemas.openxmlformats.org/markup-compatibility/2006" xmlns:p14="http://schemas.microsoft.com/office/powerpoint/2010/main">
    <mc:Choice Requires="p14">
      <p:transition spd="slow" p14:dur="2000" advTm="10447"/>
    </mc:Choice>
    <mc:Fallback xmlns="">
      <p:transition spd="slow" advTm="1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D4B6A7-AC48-4A8E-AE77-3A6BE221EB98}"/>
              </a:ext>
            </a:extLst>
          </p:cNvPr>
          <p:cNvSpPr/>
          <p:nvPr/>
        </p:nvSpPr>
        <p:spPr>
          <a:xfrm>
            <a:off x="1990577" y="1151282"/>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Insurance Data</a:t>
            </a:r>
          </a:p>
        </p:txBody>
      </p:sp>
      <p:sp>
        <p:nvSpPr>
          <p:cNvPr id="6" name="Rectangle 5">
            <a:extLst>
              <a:ext uri="{FF2B5EF4-FFF2-40B4-BE49-F238E27FC236}">
                <a16:creationId xmlns:a16="http://schemas.microsoft.com/office/drawing/2014/main" id="{9872B8DB-19E0-48F8-ACA7-89B498EDF8F3}"/>
              </a:ext>
            </a:extLst>
          </p:cNvPr>
          <p:cNvSpPr/>
          <p:nvPr/>
        </p:nvSpPr>
        <p:spPr>
          <a:xfrm>
            <a:off x="4986995" y="234540"/>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Data Review</a:t>
            </a:r>
          </a:p>
        </p:txBody>
      </p:sp>
      <p:sp>
        <p:nvSpPr>
          <p:cNvPr id="7" name="Rectangle 6">
            <a:extLst>
              <a:ext uri="{FF2B5EF4-FFF2-40B4-BE49-F238E27FC236}">
                <a16:creationId xmlns:a16="http://schemas.microsoft.com/office/drawing/2014/main" id="{769DBF10-88F6-430C-9D6A-63E7F0DB27A2}"/>
              </a:ext>
            </a:extLst>
          </p:cNvPr>
          <p:cNvSpPr/>
          <p:nvPr/>
        </p:nvSpPr>
        <p:spPr>
          <a:xfrm>
            <a:off x="4986995" y="2052788"/>
            <a:ext cx="1962442" cy="71041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Domain Knowledge</a:t>
            </a:r>
          </a:p>
        </p:txBody>
      </p:sp>
      <p:sp>
        <p:nvSpPr>
          <p:cNvPr id="8" name="Rectangle 7">
            <a:extLst>
              <a:ext uri="{FF2B5EF4-FFF2-40B4-BE49-F238E27FC236}">
                <a16:creationId xmlns:a16="http://schemas.microsoft.com/office/drawing/2014/main" id="{B19A14B3-D9C1-4B75-A4AA-2FD399396378}"/>
              </a:ext>
            </a:extLst>
          </p:cNvPr>
          <p:cNvSpPr/>
          <p:nvPr/>
        </p:nvSpPr>
        <p:spPr>
          <a:xfrm>
            <a:off x="7845087" y="1151283"/>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EDA</a:t>
            </a:r>
          </a:p>
        </p:txBody>
      </p:sp>
      <p:sp>
        <p:nvSpPr>
          <p:cNvPr id="9" name="Rectangle 8">
            <a:extLst>
              <a:ext uri="{FF2B5EF4-FFF2-40B4-BE49-F238E27FC236}">
                <a16:creationId xmlns:a16="http://schemas.microsoft.com/office/drawing/2014/main" id="{011CD6CA-7F69-4125-A6F7-B8F9B2A785A3}"/>
              </a:ext>
            </a:extLst>
          </p:cNvPr>
          <p:cNvSpPr/>
          <p:nvPr/>
        </p:nvSpPr>
        <p:spPr>
          <a:xfrm>
            <a:off x="7845086" y="2065538"/>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Data Preprocessing</a:t>
            </a:r>
          </a:p>
        </p:txBody>
      </p:sp>
      <p:sp>
        <p:nvSpPr>
          <p:cNvPr id="10" name="Rectangle 9">
            <a:extLst>
              <a:ext uri="{FF2B5EF4-FFF2-40B4-BE49-F238E27FC236}">
                <a16:creationId xmlns:a16="http://schemas.microsoft.com/office/drawing/2014/main" id="{6515BDA1-3E40-4371-A918-F424C60A0711}"/>
              </a:ext>
            </a:extLst>
          </p:cNvPr>
          <p:cNvSpPr/>
          <p:nvPr/>
        </p:nvSpPr>
        <p:spPr>
          <a:xfrm>
            <a:off x="7845085" y="4948014"/>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Choose Model &amp; Develop</a:t>
            </a:r>
          </a:p>
        </p:txBody>
      </p:sp>
      <p:sp>
        <p:nvSpPr>
          <p:cNvPr id="11" name="Rectangle 10">
            <a:extLst>
              <a:ext uri="{FF2B5EF4-FFF2-40B4-BE49-F238E27FC236}">
                <a16:creationId xmlns:a16="http://schemas.microsoft.com/office/drawing/2014/main" id="{FEB5FFAB-B90D-4929-9B9A-94869E04F34B}"/>
              </a:ext>
            </a:extLst>
          </p:cNvPr>
          <p:cNvSpPr/>
          <p:nvPr/>
        </p:nvSpPr>
        <p:spPr>
          <a:xfrm>
            <a:off x="7451188" y="5878632"/>
            <a:ext cx="2750235" cy="72697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Predict Loss Amount on Insurance Data</a:t>
            </a:r>
          </a:p>
        </p:txBody>
      </p:sp>
      <p:cxnSp>
        <p:nvCxnSpPr>
          <p:cNvPr id="13" name="Straight Arrow Connector 12">
            <a:extLst>
              <a:ext uri="{FF2B5EF4-FFF2-40B4-BE49-F238E27FC236}">
                <a16:creationId xmlns:a16="http://schemas.microsoft.com/office/drawing/2014/main" id="{8272083B-4BD7-4587-AEB9-35FDA093056E}"/>
              </a:ext>
            </a:extLst>
          </p:cNvPr>
          <p:cNvCxnSpPr>
            <a:cxnSpLocks/>
            <a:stCxn id="5" idx="3"/>
            <a:endCxn id="6" idx="1"/>
          </p:cNvCxnSpPr>
          <p:nvPr/>
        </p:nvCxnSpPr>
        <p:spPr>
          <a:xfrm flipV="1">
            <a:off x="3953019" y="529962"/>
            <a:ext cx="1033976" cy="916742"/>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0A2E418-DC9C-42AC-928B-BB02BAE9E75B}"/>
              </a:ext>
            </a:extLst>
          </p:cNvPr>
          <p:cNvCxnSpPr>
            <a:cxnSpLocks/>
            <a:stCxn id="5" idx="3"/>
            <a:endCxn id="7" idx="1"/>
          </p:cNvCxnSpPr>
          <p:nvPr/>
        </p:nvCxnSpPr>
        <p:spPr>
          <a:xfrm>
            <a:off x="3953019" y="1446704"/>
            <a:ext cx="1033976" cy="961294"/>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56040EA-03E7-4063-BC5B-D19519B12156}"/>
              </a:ext>
            </a:extLst>
          </p:cNvPr>
          <p:cNvCxnSpPr>
            <a:cxnSpLocks/>
            <a:stCxn id="6" idx="3"/>
            <a:endCxn id="8" idx="1"/>
          </p:cNvCxnSpPr>
          <p:nvPr/>
        </p:nvCxnSpPr>
        <p:spPr>
          <a:xfrm>
            <a:off x="6949437" y="529962"/>
            <a:ext cx="895650" cy="916743"/>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8B91B4A-E2E7-4F6E-B5CD-A8E2924BB774}"/>
              </a:ext>
            </a:extLst>
          </p:cNvPr>
          <p:cNvCxnSpPr>
            <a:cxnSpLocks/>
            <a:stCxn id="7" idx="3"/>
            <a:endCxn id="8" idx="1"/>
          </p:cNvCxnSpPr>
          <p:nvPr/>
        </p:nvCxnSpPr>
        <p:spPr>
          <a:xfrm flipV="1">
            <a:off x="6949437" y="1446705"/>
            <a:ext cx="895650" cy="961293"/>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9AEFD91-CEB2-4E87-BFCC-F6A7510C141F}"/>
              </a:ext>
            </a:extLst>
          </p:cNvPr>
          <p:cNvCxnSpPr>
            <a:cxnSpLocks/>
            <a:stCxn id="8" idx="2"/>
            <a:endCxn id="9" idx="0"/>
          </p:cNvCxnSpPr>
          <p:nvPr/>
        </p:nvCxnSpPr>
        <p:spPr>
          <a:xfrm flipH="1">
            <a:off x="8826307" y="1742126"/>
            <a:ext cx="1" cy="323412"/>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5783EA6-9109-4BB1-999B-D8EC6D2E384E}"/>
              </a:ext>
            </a:extLst>
          </p:cNvPr>
          <p:cNvCxnSpPr>
            <a:cxnSpLocks/>
            <a:stCxn id="9" idx="2"/>
            <a:endCxn id="19" idx="0"/>
          </p:cNvCxnSpPr>
          <p:nvPr/>
        </p:nvCxnSpPr>
        <p:spPr>
          <a:xfrm flipH="1">
            <a:off x="8826306" y="2790611"/>
            <a:ext cx="1" cy="205694"/>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5C2809C3-5037-4593-B8EE-975617D939F5}"/>
              </a:ext>
            </a:extLst>
          </p:cNvPr>
          <p:cNvCxnSpPr>
            <a:cxnSpLocks/>
            <a:stCxn id="11" idx="1"/>
            <a:endCxn id="26" idx="1"/>
          </p:cNvCxnSpPr>
          <p:nvPr/>
        </p:nvCxnSpPr>
        <p:spPr>
          <a:xfrm rot="10800000" flipH="1">
            <a:off x="7451188" y="4293963"/>
            <a:ext cx="302140" cy="1948155"/>
          </a:xfrm>
          <a:prstGeom prst="curvedConnector3">
            <a:avLst>
              <a:gd name="adj1" fmla="val -75660"/>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0D5FD7-6013-4E1B-A616-194AC3D98F46}"/>
              </a:ext>
            </a:extLst>
          </p:cNvPr>
          <p:cNvCxnSpPr>
            <a:cxnSpLocks/>
            <a:stCxn id="26" idx="3"/>
            <a:endCxn id="11" idx="3"/>
          </p:cNvCxnSpPr>
          <p:nvPr/>
        </p:nvCxnSpPr>
        <p:spPr>
          <a:xfrm>
            <a:off x="9899285" y="4293962"/>
            <a:ext cx="302138" cy="1948155"/>
          </a:xfrm>
          <a:prstGeom prst="curvedConnector3">
            <a:avLst>
              <a:gd name="adj1" fmla="val 17566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AC585A31-6268-4534-905E-0EAE39CCA595}"/>
              </a:ext>
            </a:extLst>
          </p:cNvPr>
          <p:cNvSpPr/>
          <p:nvPr/>
        </p:nvSpPr>
        <p:spPr>
          <a:xfrm>
            <a:off x="7590712" y="2996305"/>
            <a:ext cx="2471188"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Creating Portfolios of Training Data </a:t>
            </a:r>
          </a:p>
        </p:txBody>
      </p:sp>
      <p:cxnSp>
        <p:nvCxnSpPr>
          <p:cNvPr id="21" name="Straight Arrow Connector 20">
            <a:extLst>
              <a:ext uri="{FF2B5EF4-FFF2-40B4-BE49-F238E27FC236}">
                <a16:creationId xmlns:a16="http://schemas.microsoft.com/office/drawing/2014/main" id="{AA2C2941-D8D3-466E-A55F-92D5E6BCEF45}"/>
              </a:ext>
            </a:extLst>
          </p:cNvPr>
          <p:cNvCxnSpPr>
            <a:cxnSpLocks/>
            <a:stCxn id="19" idx="2"/>
            <a:endCxn id="26" idx="0"/>
          </p:cNvCxnSpPr>
          <p:nvPr/>
        </p:nvCxnSpPr>
        <p:spPr>
          <a:xfrm>
            <a:off x="8826306" y="3721378"/>
            <a:ext cx="1" cy="257760"/>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CD1F6786-4750-47A6-9F58-4CEF1D368664}"/>
              </a:ext>
            </a:extLst>
          </p:cNvPr>
          <p:cNvSpPr/>
          <p:nvPr/>
        </p:nvSpPr>
        <p:spPr>
          <a:xfrm>
            <a:off x="7753328" y="3979138"/>
            <a:ext cx="2145957" cy="629647"/>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Feature Creation</a:t>
            </a:r>
          </a:p>
        </p:txBody>
      </p:sp>
      <p:cxnSp>
        <p:nvCxnSpPr>
          <p:cNvPr id="35" name="Straight Arrow Connector 34">
            <a:extLst>
              <a:ext uri="{FF2B5EF4-FFF2-40B4-BE49-F238E27FC236}">
                <a16:creationId xmlns:a16="http://schemas.microsoft.com/office/drawing/2014/main" id="{25EEED42-6C9C-4807-BDF6-9CAF834441B2}"/>
              </a:ext>
            </a:extLst>
          </p:cNvPr>
          <p:cNvCxnSpPr>
            <a:cxnSpLocks/>
            <a:stCxn id="26" idx="2"/>
            <a:endCxn id="10" idx="0"/>
          </p:cNvCxnSpPr>
          <p:nvPr/>
        </p:nvCxnSpPr>
        <p:spPr>
          <a:xfrm flipH="1">
            <a:off x="8826306" y="4608785"/>
            <a:ext cx="1" cy="339229"/>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96490C4-4C21-4E29-A42A-781A4C611A86}"/>
              </a:ext>
            </a:extLst>
          </p:cNvPr>
          <p:cNvCxnSpPr>
            <a:cxnSpLocks/>
            <a:stCxn id="10" idx="2"/>
            <a:endCxn id="11" idx="0"/>
          </p:cNvCxnSpPr>
          <p:nvPr/>
        </p:nvCxnSpPr>
        <p:spPr>
          <a:xfrm>
            <a:off x="8826306" y="5673087"/>
            <a:ext cx="0" cy="205545"/>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A3A44E8F-3FE0-7447-82B2-B0F768C79F49}"/>
              </a:ext>
            </a:extLst>
          </p:cNvPr>
          <p:cNvSpPr>
            <a:spLocks noGrp="1"/>
          </p:cNvSpPr>
          <p:nvPr>
            <p:ph type="title"/>
          </p:nvPr>
        </p:nvSpPr>
        <p:spPr>
          <a:xfrm>
            <a:off x="0" y="2975519"/>
            <a:ext cx="3338945" cy="817417"/>
          </a:xfrm>
        </p:spPr>
        <p:txBody>
          <a:bodyPr>
            <a:noAutofit/>
          </a:bodyPr>
          <a:lstStyle/>
          <a:p>
            <a:r>
              <a:rPr lang="en-US" b="1" dirty="0">
                <a:latin typeface="Roboto Medium" panose="02000000000000000000" pitchFamily="2" charset="0"/>
                <a:ea typeface="Roboto Medium" panose="02000000000000000000" pitchFamily="2" charset="0"/>
              </a:rPr>
              <a:t>Data Transformation</a:t>
            </a:r>
          </a:p>
        </p:txBody>
      </p:sp>
      <p:pic>
        <p:nvPicPr>
          <p:cNvPr id="3" name="Audio 2">
            <a:hlinkClick r:id="" action="ppaction://media"/>
            <a:extLst>
              <a:ext uri="{FF2B5EF4-FFF2-40B4-BE49-F238E27FC236}">
                <a16:creationId xmlns:a16="http://schemas.microsoft.com/office/drawing/2014/main" id="{AFAC64B4-EE31-E146-B009-7805164076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17850"/>
            <a:ext cx="812800" cy="812800"/>
          </a:xfrm>
          <a:prstGeom prst="rect">
            <a:avLst/>
          </a:prstGeom>
        </p:spPr>
      </p:pic>
    </p:spTree>
    <p:extLst>
      <p:ext uri="{BB962C8B-B14F-4D97-AF65-F5344CB8AC3E}">
        <p14:creationId xmlns:p14="http://schemas.microsoft.com/office/powerpoint/2010/main" val="2092165399"/>
      </p:ext>
    </p:extLst>
  </p:cSld>
  <p:clrMapOvr>
    <a:masterClrMapping/>
  </p:clrMapOvr>
  <mc:AlternateContent xmlns:mc="http://schemas.openxmlformats.org/markup-compatibility/2006" xmlns:p14="http://schemas.microsoft.com/office/powerpoint/2010/main">
    <mc:Choice Requires="p14">
      <p:transition spd="slow" p14:dur="2000" advTm="16874"/>
    </mc:Choice>
    <mc:Fallback xmlns="">
      <p:transition spd="slow" advTm="16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20000"/>
                <a:lumOff val="80000"/>
              </a:schemeClr>
            </a:gs>
            <a:gs pos="68000">
              <a:schemeClr val="bg2"/>
            </a:gs>
            <a:gs pos="21000">
              <a:schemeClr val="accent6"/>
            </a:gs>
          </a:gsLst>
          <a:path path="rect">
            <a:fillToRect l="100000" t="10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FFC3-47CD-8049-8638-AF8E6EE07B93}"/>
              </a:ext>
            </a:extLst>
          </p:cNvPr>
          <p:cNvSpPr>
            <a:spLocks noGrp="1"/>
          </p:cNvSpPr>
          <p:nvPr>
            <p:ph type="title"/>
          </p:nvPr>
        </p:nvSpPr>
        <p:spPr>
          <a:solidFill>
            <a:schemeClr val="tx2"/>
          </a:solidFill>
        </p:spPr>
        <p:txBody>
          <a:bodyPr/>
          <a:lstStyle/>
          <a:p>
            <a:r>
              <a:rPr lang="en-US" dirty="0"/>
              <a:t>Modeling Techniques</a:t>
            </a:r>
          </a:p>
        </p:txBody>
      </p:sp>
      <p:graphicFrame>
        <p:nvGraphicFramePr>
          <p:cNvPr id="43" name="Content Placeholder 2">
            <a:extLst>
              <a:ext uri="{FF2B5EF4-FFF2-40B4-BE49-F238E27FC236}">
                <a16:creationId xmlns:a16="http://schemas.microsoft.com/office/drawing/2014/main" id="{4DA78FEF-67EE-4954-BF70-737B651B9704}"/>
              </a:ext>
            </a:extLst>
          </p:cNvPr>
          <p:cNvGraphicFramePr>
            <a:graphicFrameLocks noGrp="1"/>
          </p:cNvGraphicFramePr>
          <p:nvPr>
            <p:ph sz="quarter" idx="10"/>
            <p:extLst>
              <p:ext uri="{D42A27DB-BD31-4B8C-83A1-F6EECF244321}">
                <p14:modId xmlns:p14="http://schemas.microsoft.com/office/powerpoint/2010/main" val="2685828268"/>
              </p:ext>
            </p:extLst>
          </p:nvPr>
        </p:nvGraphicFramePr>
        <p:xfrm>
          <a:off x="430213" y="1995488"/>
          <a:ext cx="11331575" cy="4460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F8EB4BE-B363-2548-847C-6CEBEA1F00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3143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F39F-99CF-4842-A4B3-8A1D77808247}"/>
              </a:ext>
            </a:extLst>
          </p:cNvPr>
          <p:cNvSpPr>
            <a:spLocks noGrp="1"/>
          </p:cNvSpPr>
          <p:nvPr>
            <p:ph type="title"/>
          </p:nvPr>
        </p:nvSpPr>
        <p:spPr/>
        <p:txBody>
          <a:bodyPr vert="horz" lIns="228600" tIns="228600" rIns="228600" bIns="0" rtlCol="0" anchor="ctr">
            <a:normAutofit/>
          </a:bodyPr>
          <a:lstStyle/>
          <a:p>
            <a:pPr>
              <a:lnSpc>
                <a:spcPct val="80000"/>
              </a:lnSpc>
            </a:pPr>
            <a:r>
              <a:rPr lang="en-US" dirty="0"/>
              <a:t>Evaluation Methods</a:t>
            </a:r>
          </a:p>
        </p:txBody>
      </p:sp>
      <p:sp>
        <p:nvSpPr>
          <p:cNvPr id="3" name="Content Placeholder 2">
            <a:extLst>
              <a:ext uri="{FF2B5EF4-FFF2-40B4-BE49-F238E27FC236}">
                <a16:creationId xmlns:a16="http://schemas.microsoft.com/office/drawing/2014/main" id="{6FC28A6C-6CA2-494E-A08B-58659AC7DDE5}"/>
              </a:ext>
            </a:extLst>
          </p:cNvPr>
          <p:cNvSpPr>
            <a:spLocks noGrp="1"/>
          </p:cNvSpPr>
          <p:nvPr>
            <p:ph sz="quarter" idx="10"/>
          </p:nvPr>
        </p:nvSpPr>
        <p:spPr/>
        <p:txBody>
          <a:bodyPr vert="horz" lIns="91440" tIns="0" rIns="91440" bIns="45720" rtlCol="0" anchor="ctr">
            <a:normAutofit/>
          </a:bodyPr>
          <a:lstStyle/>
          <a:p>
            <a:pPr>
              <a:lnSpc>
                <a:spcPct val="100000"/>
              </a:lnSpc>
            </a:pPr>
            <a:r>
              <a:rPr lang="en-US" dirty="0"/>
              <a:t>Splitting training portfolios into training and holdout sets</a:t>
            </a:r>
          </a:p>
          <a:p>
            <a:pPr>
              <a:lnSpc>
                <a:spcPct val="100000"/>
              </a:lnSpc>
            </a:pPr>
            <a:r>
              <a:rPr lang="en-US" dirty="0"/>
              <a:t>Calculated the Mean Absolute Error (MAE) on these new splits</a:t>
            </a:r>
          </a:p>
          <a:p>
            <a:pPr>
              <a:lnSpc>
                <a:spcPct val="100000"/>
              </a:lnSpc>
            </a:pPr>
            <a:r>
              <a:rPr lang="en-US" dirty="0"/>
              <a:t>Predicted loss amounts on our test portfolios using our model</a:t>
            </a:r>
          </a:p>
          <a:p>
            <a:pPr>
              <a:lnSpc>
                <a:spcPct val="100000"/>
              </a:lnSpc>
            </a:pPr>
            <a:r>
              <a:rPr lang="en-US" dirty="0"/>
              <a:t>Calculated the loss ratio and corresponding Natural Logarithm on the testing portfolios</a:t>
            </a:r>
          </a:p>
          <a:p>
            <a:pPr>
              <a:lnSpc>
                <a:spcPct val="100000"/>
              </a:lnSpc>
            </a:pPr>
            <a:r>
              <a:rPr lang="en-US" dirty="0"/>
              <a:t>Submitted results on Kaggle which provided a rank based on the MAE of our submission</a:t>
            </a:r>
          </a:p>
        </p:txBody>
      </p:sp>
      <p:pic>
        <p:nvPicPr>
          <p:cNvPr id="5" name="Audio 4">
            <a:hlinkClick r:id="" action="ppaction://media"/>
            <a:extLst>
              <a:ext uri="{FF2B5EF4-FFF2-40B4-BE49-F238E27FC236}">
                <a16:creationId xmlns:a16="http://schemas.microsoft.com/office/drawing/2014/main" id="{61EEC6C4-F04F-CD41-B3DA-5E3C0938C008}"/>
              </a:ext>
            </a:extLst>
          </p:cNvPr>
          <p:cNvPicPr>
            <a:picLocks noChangeAspect="1"/>
          </p:cNvPicPr>
          <p:nvPr>
            <a:audioFile r:link="rId2"/>
            <p:extLst>
              <p:ext uri="{DAA4B4D4-6D71-4841-9C94-3DE7FCFB9230}">
                <p14:media xmlns:p14="http://schemas.microsoft.com/office/powerpoint/2010/main" r:embed="rId3">
                  <p14:trim end="630.6666"/>
                </p14:media>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18943061"/>
      </p:ext>
    </p:extLst>
  </p:cSld>
  <p:clrMapOvr>
    <a:masterClrMapping/>
  </p:clrMapOvr>
  <mc:AlternateContent xmlns:mc="http://schemas.openxmlformats.org/markup-compatibility/2006" xmlns:p14="http://schemas.microsoft.com/office/powerpoint/2010/main">
    <mc:Choice Requires="p14">
      <p:transition spd="slow" p14:dur="2000" advTm="29994"/>
    </mc:Choice>
    <mc:Fallback xmlns="">
      <p:transition spd="slow" advTm="2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F39F-99CF-4842-A4B3-8A1D77808247}"/>
              </a:ext>
            </a:extLst>
          </p:cNvPr>
          <p:cNvSpPr>
            <a:spLocks noGrp="1"/>
          </p:cNvSpPr>
          <p:nvPr>
            <p:ph type="title"/>
          </p:nvPr>
        </p:nvSpPr>
        <p:spPr/>
        <p:txBody>
          <a:bodyPr vert="horz" lIns="228600" tIns="228600" rIns="228600" bIns="0" rtlCol="0" anchor="ctr">
            <a:normAutofit/>
          </a:bodyPr>
          <a:lstStyle/>
          <a:p>
            <a:pPr>
              <a:lnSpc>
                <a:spcPct val="80000"/>
              </a:lnSpc>
            </a:pPr>
            <a:r>
              <a:rPr lang="en-US" dirty="0"/>
              <a:t>Evaluation Methods</a:t>
            </a:r>
          </a:p>
        </p:txBody>
      </p:sp>
      <p:pic>
        <p:nvPicPr>
          <p:cNvPr id="6" name="Picture 5" descr="A picture containing computer, green, playing, player&#10;&#10;Description automatically generated">
            <a:extLst>
              <a:ext uri="{FF2B5EF4-FFF2-40B4-BE49-F238E27FC236}">
                <a16:creationId xmlns:a16="http://schemas.microsoft.com/office/drawing/2014/main" id="{36F1D981-DB4B-374C-849E-18C0FE4D2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809" y="1827206"/>
            <a:ext cx="9908381" cy="4647146"/>
          </a:xfrm>
          <a:prstGeom prst="rect">
            <a:avLst/>
          </a:prstGeom>
        </p:spPr>
      </p:pic>
      <p:pic>
        <p:nvPicPr>
          <p:cNvPr id="7" name="Audio 6">
            <a:hlinkClick r:id="" action="ppaction://media"/>
            <a:extLst>
              <a:ext uri="{FF2B5EF4-FFF2-40B4-BE49-F238E27FC236}">
                <a16:creationId xmlns:a16="http://schemas.microsoft.com/office/drawing/2014/main" id="{AEA53BB9-4D86-8541-8AE9-807133F4F35D}"/>
              </a:ext>
            </a:extLst>
          </p:cNvPr>
          <p:cNvPicPr>
            <a:picLocks noChangeAspect="1"/>
          </p:cNvPicPr>
          <p:nvPr>
            <a:audioFile r:link="rId2"/>
            <p:extLst>
              <p:ext uri="{DAA4B4D4-6D71-4841-9C94-3DE7FCFB9230}">
                <p14:media xmlns:p14="http://schemas.microsoft.com/office/powerpoint/2010/main" r:embed="rId3">
                  <p14:trim end="464.6666"/>
                </p14:media>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36950952"/>
      </p:ext>
    </p:extLst>
  </p:cSld>
  <p:clrMapOvr>
    <a:masterClrMapping/>
  </p:clrMapOvr>
  <mc:AlternateContent xmlns:mc="http://schemas.openxmlformats.org/markup-compatibility/2006" xmlns:p14="http://schemas.microsoft.com/office/powerpoint/2010/main">
    <mc:Choice Requires="p14">
      <p:transition spd="slow" p14:dur="2000" advTm="12503"/>
    </mc:Choice>
    <mc:Fallback xmlns="">
      <p:transition spd="slow" advTm="12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2">
            <a:extLst>
              <a:ext uri="{FF2B5EF4-FFF2-40B4-BE49-F238E27FC236}">
                <a16:creationId xmlns:a16="http://schemas.microsoft.com/office/drawing/2014/main" id="{2C9832DD-65FD-48A8-9D57-5F990AA6CCE5}"/>
              </a:ext>
            </a:extLst>
          </p:cNvPr>
          <p:cNvGraphicFramePr>
            <a:graphicFrameLocks/>
          </p:cNvGraphicFramePr>
          <p:nvPr>
            <p:extLst>
              <p:ext uri="{D42A27DB-BD31-4B8C-83A1-F6EECF244321}">
                <p14:modId xmlns:p14="http://schemas.microsoft.com/office/powerpoint/2010/main" val="2415840600"/>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ectangle 17">
            <a:extLst>
              <a:ext uri="{FF2B5EF4-FFF2-40B4-BE49-F238E27FC236}">
                <a16:creationId xmlns:a16="http://schemas.microsoft.com/office/drawing/2014/main" id="{B9209F1B-ADB2-46CA-89F1-D62F08E467C9}"/>
              </a:ext>
            </a:extLst>
          </p:cNvPr>
          <p:cNvSpPr/>
          <p:nvPr/>
        </p:nvSpPr>
        <p:spPr>
          <a:xfrm>
            <a:off x="0" y="0"/>
            <a:ext cx="12192000" cy="1150374"/>
          </a:xfrm>
          <a:prstGeom prst="rect">
            <a:avLst/>
          </a:prstGeom>
          <a:solidFill>
            <a:schemeClr val="bg1"/>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4800" b="1" dirty="0">
                <a:solidFill>
                  <a:srgbClr val="212121"/>
                </a:solidFill>
                <a:latin typeface="Roboto Medium"/>
              </a:rPr>
              <a:t>Agenda</a:t>
            </a:r>
          </a:p>
        </p:txBody>
      </p:sp>
      <p:sp>
        <p:nvSpPr>
          <p:cNvPr id="2" name="Title 1">
            <a:extLst>
              <a:ext uri="{FF2B5EF4-FFF2-40B4-BE49-F238E27FC236}">
                <a16:creationId xmlns:a16="http://schemas.microsoft.com/office/drawing/2014/main" id="{0A47A487-2B27-9441-AA6A-C3EC79BFA8E5}"/>
              </a:ext>
            </a:extLst>
          </p:cNvPr>
          <p:cNvSpPr>
            <a:spLocks noGrp="1"/>
          </p:cNvSpPr>
          <p:nvPr>
            <p:ph type="title"/>
          </p:nvPr>
        </p:nvSpPr>
        <p:spPr/>
        <p:txBody>
          <a:bodyPr/>
          <a:lstStyle/>
          <a:p>
            <a:r>
              <a:rPr lang="en-US" dirty="0"/>
              <a:t>Agenda</a:t>
            </a:r>
          </a:p>
        </p:txBody>
      </p:sp>
      <p:pic>
        <p:nvPicPr>
          <p:cNvPr id="4" name="Audio 3">
            <a:hlinkClick r:id="" action="ppaction://media"/>
            <a:extLst>
              <a:ext uri="{FF2B5EF4-FFF2-40B4-BE49-F238E27FC236}">
                <a16:creationId xmlns:a16="http://schemas.microsoft.com/office/drawing/2014/main" id="{C2A94E70-E189-EE47-985D-24D356532910}"/>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74806403"/>
      </p:ext>
    </p:extLst>
  </p:cSld>
  <p:clrMapOvr>
    <a:masterClrMapping/>
  </p:clrMapOvr>
  <mc:AlternateContent xmlns:mc="http://schemas.openxmlformats.org/markup-compatibility/2006" xmlns:p14="http://schemas.microsoft.com/office/powerpoint/2010/main">
    <mc:Choice Requires="p14">
      <p:transition p14:dur="10" advTm="21644"/>
    </mc:Choice>
    <mc:Fallback xmlns="">
      <p:transition advTm="2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graphicEl>
                                              <a:dgm id="{25E0318F-6324-49EC-8A95-FBBBD2A157FB}"/>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graphicEl>
                                              <a:dgm id="{478629C4-0A7C-474E-8E73-A789A4399B7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graphicEl>
                                              <a:dgm id="{EFFFB75B-A563-453B-A55B-12E9DB030E7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graphicEl>
                                              <a:dgm id="{A9BC2D33-8676-46B0-8E7A-304C29E43CB7}"/>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graphicEl>
                                              <a:dgm id="{3C7B6E85-61BC-4E41-86A5-489E70BC013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graphicEl>
                                              <a:dgm id="{ED83AF48-EF5D-4723-8F29-1D9F4CA6E41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graphicEl>
                                              <a:dgm id="{E2D7CC25-C1AE-44BC-8CC2-D4D5BB6E6B33}"/>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graphicEl>
                                              <a:dgm id="{C1297486-D370-4C94-8501-6A19DCFB8875}"/>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graphicEl>
                                              <a:dgm id="{247662BF-EBF0-4CDF-B349-4C4284D71EF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graphicEl>
                                              <a:dgm id="{8AE28480-CBFB-48B3-B0D7-3AB96A1C0B46}"/>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graphicEl>
                                              <a:dgm id="{2DC37496-924F-4B0B-8FA9-1C3E8ACEFA23}"/>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graphicEl>
                                              <a:dgm id="{8A992A42-E0CE-4A00-87C8-E7AFA1F4A34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graphicEl>
                                              <a:dgm id="{74DF26D1-A2F7-4CC6-8FF4-711178A22BB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graphicEl>
                                              <a:dgm id="{7D43C65C-7DF3-45E1-B4B2-F55AE4DE512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graphicEl>
                                              <a:dgm id="{32F4E1A3-6A87-4EDD-9AC0-4382886C9826}"/>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graphicEl>
                                              <a:dgm id="{C8536FBB-5A52-4C52-9DEB-AF06B1F29854}"/>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graphicEl>
                                              <a:dgm id="{3157FDF3-DAD5-4A1F-8453-3858B5482F0F}"/>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graphicEl>
                                              <a:dgm id="{BA0485B8-FFCE-41CA-BF19-BA285439DAF0}"/>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graphicEl>
                                              <a:dgm id="{B07E2CF9-38B6-4B07-833E-0A7592C8828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graphicEl>
                                              <a:dgm id="{2D50256F-EDAF-46BF-A4F6-59BBC73A2C23}"/>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graphicEl>
                                              <a:dgm id="{ACADCE6C-3714-43B0-AEE0-9D18C7160F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4"/>
                </p:tgtEl>
              </p:cMediaNode>
            </p:audio>
          </p:childTnLst>
        </p:cTn>
      </p:par>
    </p:tnLst>
    <p:bldLst>
      <p:bldGraphic spid="17"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62AE-1D91-104A-8EA5-118D9EC6BB5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1DC3508-555A-B045-A564-A681E71121EF}"/>
              </a:ext>
            </a:extLst>
          </p:cNvPr>
          <p:cNvSpPr>
            <a:spLocks noGrp="1"/>
          </p:cNvSpPr>
          <p:nvPr>
            <p:ph sz="quarter" idx="10"/>
          </p:nvPr>
        </p:nvSpPr>
        <p:spPr/>
        <p:txBody>
          <a:bodyPr/>
          <a:lstStyle/>
          <a:p>
            <a:pPr marL="0" indent="0">
              <a:buNone/>
            </a:pPr>
            <a:r>
              <a:rPr lang="en-US" dirty="0"/>
              <a:t>Statistical modeling offers a unique competitive advantage in many industries…</a:t>
            </a:r>
          </a:p>
          <a:p>
            <a:pPr marL="0" indent="0">
              <a:buNone/>
            </a:pPr>
            <a:endParaRPr lang="en-US" dirty="0"/>
          </a:p>
          <a:p>
            <a:pPr marL="457200" lvl="1" indent="0">
              <a:buNone/>
            </a:pPr>
            <a:r>
              <a:rPr lang="en-US" dirty="0"/>
              <a:t>It offers a notable advantage for the Insurance Industry.</a:t>
            </a:r>
          </a:p>
        </p:txBody>
      </p:sp>
      <p:pic>
        <p:nvPicPr>
          <p:cNvPr id="7" name="Audio 6">
            <a:hlinkClick r:id="" action="ppaction://media"/>
            <a:extLst>
              <a:ext uri="{FF2B5EF4-FFF2-40B4-BE49-F238E27FC236}">
                <a16:creationId xmlns:a16="http://schemas.microsoft.com/office/drawing/2014/main" id="{7BA702E9-EBBD-444E-8437-E9F94A4FEF32}"/>
              </a:ext>
            </a:extLst>
          </p:cNvPr>
          <p:cNvPicPr>
            <a:picLocks noChangeAspect="1"/>
          </p:cNvPicPr>
          <p:nvPr>
            <a:audioFile r:link="rId2"/>
            <p:extLst>
              <p:ext uri="{DAA4B4D4-6D71-4841-9C94-3DE7FCFB9230}">
                <p14:media xmlns:p14="http://schemas.microsoft.com/office/powerpoint/2010/main" r:embed="rId3">
                  <p14:trim end="240.3333"/>
                </p14:media>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33907156"/>
      </p:ext>
    </p:extLst>
  </p:cSld>
  <p:clrMapOvr>
    <a:masterClrMapping/>
  </p:clrMapOvr>
  <mc:AlternateContent xmlns:mc="http://schemas.openxmlformats.org/markup-compatibility/2006" xmlns:p14="http://schemas.microsoft.com/office/powerpoint/2010/main">
    <mc:Choice Requires="p14">
      <p:transition spd="slow" p14:dur="2000" advTm="20568"/>
    </mc:Choice>
    <mc:Fallback xmlns="">
      <p:transition spd="slow" advTm="2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68E8-5C47-F24B-A110-916902597A3C}"/>
              </a:ext>
            </a:extLst>
          </p:cNvPr>
          <p:cNvSpPr>
            <a:spLocks noGrp="1"/>
          </p:cNvSpPr>
          <p:nvPr>
            <p:ph type="title"/>
          </p:nvPr>
        </p:nvSpPr>
        <p:spPr/>
        <p:txBody>
          <a:bodyPr/>
          <a:lstStyle/>
          <a:p>
            <a:r>
              <a:rPr lang="en-US" dirty="0"/>
              <a:t>Thank You!</a:t>
            </a:r>
          </a:p>
        </p:txBody>
      </p:sp>
      <p:pic>
        <p:nvPicPr>
          <p:cNvPr id="5" name="Picture 4" descr="A group of people posing for the camera&#10;&#10;Description automatically generated">
            <a:extLst>
              <a:ext uri="{FF2B5EF4-FFF2-40B4-BE49-F238E27FC236}">
                <a16:creationId xmlns:a16="http://schemas.microsoft.com/office/drawing/2014/main" id="{243FA0B3-5F50-C743-B1FF-8A84343AB13C}"/>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8248"/>
                    </a14:imgEffect>
                    <a14:imgEffect>
                      <a14:saturation sat="193000"/>
                    </a14:imgEffect>
                  </a14:imgLayer>
                </a14:imgProps>
              </a:ext>
              <a:ext uri="{28A0092B-C50C-407E-A947-70E740481C1C}">
                <a14:useLocalDpi xmlns:a14="http://schemas.microsoft.com/office/drawing/2010/main" val="0"/>
              </a:ext>
            </a:extLst>
          </a:blip>
          <a:stretch>
            <a:fillRect/>
          </a:stretch>
        </p:blipFill>
        <p:spPr>
          <a:xfrm>
            <a:off x="3392432" y="1903417"/>
            <a:ext cx="5407136" cy="4617133"/>
          </a:xfrm>
          <a:prstGeom prst="snip2DiagRect">
            <a:avLst/>
          </a:prstGeom>
          <a:noFill/>
          <a:ln w="88900" cap="sq">
            <a:solidFill>
              <a:srgbClr val="FFFFFF"/>
            </a:solidFill>
            <a:miter lim="800000"/>
          </a:ln>
          <a:effectLst>
            <a:glow rad="127000">
              <a:schemeClr val="accent6"/>
            </a:glow>
            <a:outerShdw blurRad="50800" dist="38100" dir="8100000" sx="101000" sy="101000" algn="tr" rotWithShape="0">
              <a:schemeClr val="accent6">
                <a:lumMod val="75000"/>
                <a:alpha val="40000"/>
              </a:schemeClr>
            </a:outerShdw>
          </a:effectLst>
          <a:scene3d>
            <a:camera prst="orthographicFront"/>
            <a:lightRig rig="twoPt" dir="t">
              <a:rot lat="0" lon="0" rev="7200000"/>
            </a:lightRig>
          </a:scene3d>
          <a:sp3d>
            <a:bevelT w="25400" h="19050"/>
            <a:contourClr>
              <a:srgbClr val="FFFFFF"/>
            </a:contourClr>
          </a:sp3d>
        </p:spPr>
      </p:pic>
      <p:pic>
        <p:nvPicPr>
          <p:cNvPr id="3" name="Audio 2">
            <a:hlinkClick r:id="" action="ppaction://media"/>
            <a:extLst>
              <a:ext uri="{FF2B5EF4-FFF2-40B4-BE49-F238E27FC236}">
                <a16:creationId xmlns:a16="http://schemas.microsoft.com/office/drawing/2014/main" id="{0B24CD43-BA28-0842-9AF6-2A0E05AD54B8}"/>
              </a:ext>
            </a:extLst>
          </p:cNvPr>
          <p:cNvPicPr>
            <a:picLocks noChangeAspect="1"/>
          </p:cNvPicPr>
          <p:nvPr>
            <a:audioFile r:link="rId1"/>
            <p:extLst>
              <p:ext uri="{DAA4B4D4-6D71-4841-9C94-3DE7FCFB9230}">
                <p14:media xmlns:p14="http://schemas.microsoft.com/office/powerpoint/2010/main" r:embed="rId2">
                  <p14:trim end="146.6666"/>
                </p14:media>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43783403"/>
      </p:ext>
    </p:extLst>
  </p:cSld>
  <p:clrMapOvr>
    <a:masterClrMapping/>
  </p:clrMapOvr>
  <mc:AlternateContent xmlns:mc="http://schemas.openxmlformats.org/markup-compatibility/2006" xmlns:p14="http://schemas.microsoft.com/office/powerpoint/2010/main">
    <mc:Choice Requires="p14">
      <p:transition spd="slow" p14:dur="2000" advTm="7010"/>
    </mc:Choice>
    <mc:Fallback xmlns="">
      <p:transition spd="slow" advTm="7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107E-F198-E946-A04F-1749DD4EA197}"/>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D2434F68-E3BE-BF40-B879-A65C3C26813E}"/>
              </a:ext>
            </a:extLst>
          </p:cNvPr>
          <p:cNvSpPr>
            <a:spLocks noGrp="1"/>
          </p:cNvSpPr>
          <p:nvPr>
            <p:ph sz="quarter" idx="10"/>
          </p:nvPr>
        </p:nvSpPr>
        <p:spPr>
          <a:xfrm>
            <a:off x="4941367" y="2790993"/>
            <a:ext cx="1871331" cy="2642240"/>
          </a:xfrm>
          <a:solidFill>
            <a:schemeClr val="accent1"/>
          </a:solidFill>
        </p:spPr>
        <p:txBody>
          <a:bodyPr anchor="ctr" anchorCtr="0"/>
          <a:lstStyle/>
          <a:p>
            <a:pPr marL="0" indent="0" algn="ctr">
              <a:buNone/>
            </a:pPr>
            <a:r>
              <a:rPr lang="en-US" sz="2400" b="1" dirty="0">
                <a:solidFill>
                  <a:schemeClr val="tx1"/>
                </a:solidFill>
              </a:rPr>
              <a:t>50% of all policies</a:t>
            </a:r>
          </a:p>
        </p:txBody>
      </p:sp>
      <p:sp>
        <p:nvSpPr>
          <p:cNvPr id="7" name="Picture Placeholder 6">
            <a:extLst>
              <a:ext uri="{FF2B5EF4-FFF2-40B4-BE49-F238E27FC236}">
                <a16:creationId xmlns:a16="http://schemas.microsoft.com/office/drawing/2014/main" id="{9AFC740C-81CC-394F-A46B-68973A4B89E8}"/>
              </a:ext>
            </a:extLst>
          </p:cNvPr>
          <p:cNvSpPr>
            <a:spLocks noGrp="1"/>
          </p:cNvSpPr>
          <p:nvPr>
            <p:ph type="pic" sz="quarter" idx="11"/>
          </p:nvPr>
        </p:nvSpPr>
        <p:spPr>
          <a:xfrm>
            <a:off x="52543" y="2200940"/>
            <a:ext cx="4032105" cy="4125432"/>
          </a:xfrm>
        </p:spPr>
      </p:sp>
      <p:sp>
        <p:nvSpPr>
          <p:cNvPr id="8" name="Text Placeholder 7">
            <a:extLst>
              <a:ext uri="{FF2B5EF4-FFF2-40B4-BE49-F238E27FC236}">
                <a16:creationId xmlns:a16="http://schemas.microsoft.com/office/drawing/2014/main" id="{4EC09C9E-F6A9-154B-9BDB-13BF715261A5}"/>
              </a:ext>
            </a:extLst>
          </p:cNvPr>
          <p:cNvSpPr>
            <a:spLocks noGrp="1"/>
          </p:cNvSpPr>
          <p:nvPr>
            <p:ph type="body" sz="quarter" idx="12"/>
          </p:nvPr>
        </p:nvSpPr>
        <p:spPr/>
        <p:txBody>
          <a:bodyPr>
            <a:normAutofit fontScale="92500"/>
          </a:bodyPr>
          <a:lstStyle/>
          <a:p>
            <a:r>
              <a:rPr lang="en-US" dirty="0"/>
              <a:t>In the Insurance Industry…</a:t>
            </a:r>
          </a:p>
          <a:p>
            <a:endParaRPr lang="en-US" dirty="0"/>
          </a:p>
        </p:txBody>
      </p:sp>
      <p:sp>
        <p:nvSpPr>
          <p:cNvPr id="5" name="Content Placeholder 2">
            <a:extLst>
              <a:ext uri="{FF2B5EF4-FFF2-40B4-BE49-F238E27FC236}">
                <a16:creationId xmlns:a16="http://schemas.microsoft.com/office/drawing/2014/main" id="{66C33F68-1E44-5D47-8A3A-A74462CBF860}"/>
              </a:ext>
            </a:extLst>
          </p:cNvPr>
          <p:cNvSpPr txBox="1">
            <a:spLocks/>
          </p:cNvSpPr>
          <p:nvPr/>
        </p:nvSpPr>
        <p:spPr>
          <a:xfrm>
            <a:off x="9321390" y="2774990"/>
            <a:ext cx="1872421" cy="2642240"/>
          </a:xfrm>
          <a:prstGeom prst="rect">
            <a:avLst/>
          </a:prstGeom>
          <a:solidFill>
            <a:srgbClr val="FF0000"/>
          </a:solidFill>
          <a:ln>
            <a:solidFill>
              <a:schemeClr val="accent6">
                <a:lumMod val="60000"/>
                <a:lumOff val="40000"/>
              </a:schemeClr>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endParaRPr lang="en-US" dirty="0"/>
          </a:p>
          <a:p>
            <a:pPr marL="0" indent="0" algn="ctr">
              <a:buFont typeface="Wingdings" panose="05000000000000000000" pitchFamily="2" charset="2"/>
              <a:buNone/>
            </a:pPr>
            <a:r>
              <a:rPr lang="en-US" sz="2600" b="1" dirty="0">
                <a:latin typeface="Roboto" pitchFamily="2" charset="0"/>
                <a:ea typeface="Roboto" pitchFamily="2" charset="0"/>
              </a:rPr>
              <a:t>Can be Mispriced by more or Less than 10%</a:t>
            </a:r>
          </a:p>
          <a:p>
            <a:pPr marL="0" indent="0" algn="ctr">
              <a:buFont typeface="Wingdings" panose="05000000000000000000" pitchFamily="2" charset="2"/>
              <a:buNone/>
            </a:pPr>
            <a:r>
              <a:rPr lang="en-US" sz="2600" b="1" dirty="0">
                <a:latin typeface="Roboto" pitchFamily="2" charset="0"/>
                <a:ea typeface="Roboto" pitchFamily="2" charset="0"/>
              </a:rPr>
              <a:t> (up to 50%)</a:t>
            </a:r>
          </a:p>
          <a:p>
            <a:endParaRPr lang="en-US" dirty="0"/>
          </a:p>
        </p:txBody>
      </p:sp>
      <p:sp>
        <p:nvSpPr>
          <p:cNvPr id="6" name="Right Arrow 5">
            <a:extLst>
              <a:ext uri="{FF2B5EF4-FFF2-40B4-BE49-F238E27FC236}">
                <a16:creationId xmlns:a16="http://schemas.microsoft.com/office/drawing/2014/main" id="{EBE93AC3-70B1-4C4D-9F4D-BF0B60BFB4E1}"/>
              </a:ext>
            </a:extLst>
          </p:cNvPr>
          <p:cNvSpPr/>
          <p:nvPr/>
        </p:nvSpPr>
        <p:spPr>
          <a:xfrm>
            <a:off x="7297603" y="3783222"/>
            <a:ext cx="153888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2BF1EBDF-00BC-A84C-AD32-431F43E8F3C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5061398"/>
      </p:ext>
    </p:extLst>
  </p:cSld>
  <p:clrMapOvr>
    <a:masterClrMapping/>
  </p:clrMapOvr>
  <mc:AlternateContent xmlns:mc="http://schemas.openxmlformats.org/markup-compatibility/2006" xmlns:p14="http://schemas.microsoft.com/office/powerpoint/2010/main">
    <mc:Choice Requires="p14">
      <p:transition spd="slow" p14:dur="2000" advTm="18171"/>
    </mc:Choice>
    <mc:Fallback xmlns="">
      <p:transition spd="slow" advTm="18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par>
                          <p:cTn id="13" fill="hold">
                            <p:stCondLst>
                              <p:cond delay="0"/>
                            </p:stCondLst>
                            <p:childTnLst>
                              <p:par>
                                <p:cTn id="14" presetID="5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strVal val="#ppt_w*0.70"/>
                                          </p:val>
                                        </p:tav>
                                        <p:tav tm="100000">
                                          <p:val>
                                            <p:strVal val="#ppt_w"/>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bldLst>
      <p:bldP spid="3" grpId="0" uiExpand="1" build="p"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CEAD-4E94-3D44-BBCE-681977B2F175}"/>
              </a:ext>
            </a:extLst>
          </p:cNvPr>
          <p:cNvSpPr>
            <a:spLocks noGrp="1"/>
          </p:cNvSpPr>
          <p:nvPr>
            <p:ph type="title"/>
          </p:nvPr>
        </p:nvSpPr>
        <p:spPr/>
        <p:txBody>
          <a:bodyPr>
            <a:normAutofit/>
          </a:bodyPr>
          <a:lstStyle/>
          <a:p>
            <a:r>
              <a:rPr lang="en-US" dirty="0">
                <a:latin typeface="+mn-lt"/>
              </a:rPr>
              <a:t>Introduction</a:t>
            </a:r>
          </a:p>
        </p:txBody>
      </p:sp>
      <p:sp>
        <p:nvSpPr>
          <p:cNvPr id="3" name="Content Placeholder 2">
            <a:extLst>
              <a:ext uri="{FF2B5EF4-FFF2-40B4-BE49-F238E27FC236}">
                <a16:creationId xmlns:a16="http://schemas.microsoft.com/office/drawing/2014/main" id="{D7088D5B-FDC7-DC4A-99BD-6D4301836746}"/>
              </a:ext>
            </a:extLst>
          </p:cNvPr>
          <p:cNvSpPr>
            <a:spLocks noGrp="1"/>
          </p:cNvSpPr>
          <p:nvPr>
            <p:ph sz="quarter" idx="10"/>
          </p:nvPr>
        </p:nvSpPr>
        <p:spPr>
          <a:xfrm>
            <a:off x="4410364" y="2235234"/>
            <a:ext cx="6816436" cy="4175698"/>
          </a:xfrm>
        </p:spPr>
        <p:txBody>
          <a:bodyPr>
            <a:noAutofit/>
          </a:bodyPr>
          <a:lstStyle/>
          <a:p>
            <a:pPr>
              <a:lnSpc>
                <a:spcPct val="110000"/>
              </a:lnSpc>
            </a:pPr>
            <a:r>
              <a:rPr lang="en-US" dirty="0"/>
              <a:t>Historical dataset of around 400K input samples of Auto Insurance policies </a:t>
            </a:r>
          </a:p>
          <a:p>
            <a:pPr lvl="1">
              <a:lnSpc>
                <a:spcPct val="110000"/>
              </a:lnSpc>
            </a:pPr>
            <a:r>
              <a:rPr lang="en-US" sz="1800" dirty="0"/>
              <a:t>64 input features (ex. vehicle make year, vehicle performance, usage, miles to work etc.)</a:t>
            </a:r>
          </a:p>
          <a:p>
            <a:pPr lvl="1">
              <a:lnSpc>
                <a:spcPct val="110000"/>
              </a:lnSpc>
            </a:pPr>
            <a:r>
              <a:rPr lang="en-US" sz="1800" dirty="0"/>
              <a:t>Most of these input features were categorical. </a:t>
            </a:r>
          </a:p>
          <a:p>
            <a:pPr>
              <a:lnSpc>
                <a:spcPct val="110000"/>
              </a:lnSpc>
            </a:pPr>
            <a:r>
              <a:rPr lang="en-US" dirty="0"/>
              <a:t>Testing dataset of 330 policy portfolios </a:t>
            </a:r>
          </a:p>
          <a:p>
            <a:pPr lvl="1">
              <a:lnSpc>
                <a:spcPct val="110000"/>
              </a:lnSpc>
            </a:pPr>
            <a:r>
              <a:rPr lang="en-US" sz="1800" dirty="0"/>
              <a:t>Each consisting of at least 1000 policies</a:t>
            </a:r>
          </a:p>
          <a:p>
            <a:pPr lvl="1">
              <a:lnSpc>
                <a:spcPct val="110000"/>
              </a:lnSpc>
            </a:pPr>
            <a:r>
              <a:rPr lang="en-US" sz="1800" dirty="0"/>
              <a:t>Included almost all of features above EXCEPT those such as </a:t>
            </a:r>
            <a:r>
              <a:rPr lang="en-US" sz="1800" i="1" dirty="0"/>
              <a:t>loss_amount</a:t>
            </a:r>
            <a:r>
              <a:rPr lang="en-US" sz="1800" dirty="0"/>
              <a:t>. </a:t>
            </a:r>
          </a:p>
        </p:txBody>
      </p:sp>
      <p:sp>
        <p:nvSpPr>
          <p:cNvPr id="6" name="Picture Placeholder 5">
            <a:extLst>
              <a:ext uri="{FF2B5EF4-FFF2-40B4-BE49-F238E27FC236}">
                <a16:creationId xmlns:a16="http://schemas.microsoft.com/office/drawing/2014/main" id="{7809F487-8E30-6B4C-9BF4-371EACD5AB37}"/>
              </a:ext>
            </a:extLst>
          </p:cNvPr>
          <p:cNvSpPr>
            <a:spLocks noGrp="1"/>
          </p:cNvSpPr>
          <p:nvPr>
            <p:ph type="pic" sz="quarter" idx="11"/>
          </p:nvPr>
        </p:nvSpPr>
        <p:spPr/>
      </p:sp>
      <p:sp>
        <p:nvSpPr>
          <p:cNvPr id="7" name="Text Placeholder 6">
            <a:extLst>
              <a:ext uri="{FF2B5EF4-FFF2-40B4-BE49-F238E27FC236}">
                <a16:creationId xmlns:a16="http://schemas.microsoft.com/office/drawing/2014/main" id="{8340C7C3-F73D-4740-8D54-E670A07E5496}"/>
              </a:ext>
            </a:extLst>
          </p:cNvPr>
          <p:cNvSpPr>
            <a:spLocks noGrp="1"/>
          </p:cNvSpPr>
          <p:nvPr>
            <p:ph type="body" sz="quarter" idx="12"/>
          </p:nvPr>
        </p:nvSpPr>
        <p:spPr/>
        <p:txBody>
          <a:bodyPr/>
          <a:lstStyle/>
          <a:p>
            <a:r>
              <a:rPr lang="en-US" dirty="0"/>
              <a:t>Datasets</a:t>
            </a:r>
          </a:p>
          <a:p>
            <a:endParaRPr lang="en-US" dirty="0"/>
          </a:p>
        </p:txBody>
      </p:sp>
      <p:pic>
        <p:nvPicPr>
          <p:cNvPr id="9" name="Audio 8">
            <a:hlinkClick r:id="" action="ppaction://media"/>
            <a:extLst>
              <a:ext uri="{FF2B5EF4-FFF2-40B4-BE49-F238E27FC236}">
                <a16:creationId xmlns:a16="http://schemas.microsoft.com/office/drawing/2014/main" id="{E3629F82-5B76-BF49-9C66-CA3DCBBE24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6181376"/>
      </p:ext>
    </p:extLst>
  </p:cSld>
  <p:clrMapOvr>
    <a:masterClrMapping/>
  </p:clrMapOvr>
  <mc:AlternateContent xmlns:mc="http://schemas.openxmlformats.org/markup-compatibility/2006" xmlns:p14="http://schemas.microsoft.com/office/powerpoint/2010/main">
    <mc:Choice Requires="p14">
      <p:transition spd="slow" p14:dur="2000" advTm="37796"/>
    </mc:Choice>
    <mc:Fallback xmlns="">
      <p:transition spd="slow" advTm="3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CEAD-4E94-3D44-BBCE-681977B2F175}"/>
              </a:ext>
            </a:extLst>
          </p:cNvPr>
          <p:cNvSpPr>
            <a:spLocks noGrp="1"/>
          </p:cNvSpPr>
          <p:nvPr>
            <p:ph type="title"/>
          </p:nvPr>
        </p:nvSpPr>
        <p:spPr/>
        <p:txBody>
          <a:bodyPr>
            <a:normAutofit/>
          </a:bodyPr>
          <a:lstStyle/>
          <a:p>
            <a:r>
              <a:rPr lang="en-US" dirty="0">
                <a:latin typeface="+mn-lt"/>
              </a:rPr>
              <a:t>Introduction</a:t>
            </a:r>
          </a:p>
        </p:txBody>
      </p:sp>
      <p:sp>
        <p:nvSpPr>
          <p:cNvPr id="6" name="Picture Placeholder 5">
            <a:extLst>
              <a:ext uri="{FF2B5EF4-FFF2-40B4-BE49-F238E27FC236}">
                <a16:creationId xmlns:a16="http://schemas.microsoft.com/office/drawing/2014/main" id="{7809F487-8E30-6B4C-9BF4-371EACD5AB37}"/>
              </a:ext>
            </a:extLst>
          </p:cNvPr>
          <p:cNvSpPr>
            <a:spLocks noGrp="1"/>
          </p:cNvSpPr>
          <p:nvPr>
            <p:ph type="pic" sz="quarter" idx="11"/>
          </p:nvPr>
        </p:nvSpPr>
        <p:spPr/>
      </p:sp>
      <p:sp>
        <p:nvSpPr>
          <p:cNvPr id="7" name="Text Placeholder 6">
            <a:extLst>
              <a:ext uri="{FF2B5EF4-FFF2-40B4-BE49-F238E27FC236}">
                <a16:creationId xmlns:a16="http://schemas.microsoft.com/office/drawing/2014/main" id="{8340C7C3-F73D-4740-8D54-E670A07E5496}"/>
              </a:ext>
            </a:extLst>
          </p:cNvPr>
          <p:cNvSpPr>
            <a:spLocks noGrp="1"/>
          </p:cNvSpPr>
          <p:nvPr>
            <p:ph type="body" sz="quarter" idx="12"/>
          </p:nvPr>
        </p:nvSpPr>
        <p:spPr/>
        <p:txBody>
          <a:bodyPr/>
          <a:lstStyle/>
          <a:p>
            <a:r>
              <a:rPr lang="en-US" dirty="0"/>
              <a:t>Our Objective</a:t>
            </a:r>
          </a:p>
          <a:p>
            <a:endParaRPr lang="en-US" dirty="0"/>
          </a:p>
        </p:txBody>
      </p:sp>
      <p:pic>
        <p:nvPicPr>
          <p:cNvPr id="8" name="Picture 7">
            <a:extLst>
              <a:ext uri="{FF2B5EF4-FFF2-40B4-BE49-F238E27FC236}">
                <a16:creationId xmlns:a16="http://schemas.microsoft.com/office/drawing/2014/main" id="{207E02BF-BC0C-AC4C-B812-D86E14D0547F}"/>
              </a:ext>
            </a:extLst>
          </p:cNvPr>
          <p:cNvPicPr>
            <a:picLocks noChangeAspect="1"/>
          </p:cNvPicPr>
          <p:nvPr/>
        </p:nvPicPr>
        <p:blipFill rotWithShape="1">
          <a:blip r:embed="rId6">
            <a:alphaModFix amt="83000"/>
          </a:blip>
          <a:srcRect b="9170"/>
          <a:stretch/>
        </p:blipFill>
        <p:spPr>
          <a:xfrm>
            <a:off x="4721567" y="4091654"/>
            <a:ext cx="5653562" cy="1485536"/>
          </a:xfrm>
          <a:prstGeom prst="rect">
            <a:avLst/>
          </a:prstGeom>
        </p:spPr>
      </p:pic>
      <p:sp>
        <p:nvSpPr>
          <p:cNvPr id="5" name="Rectangle 4">
            <a:extLst>
              <a:ext uri="{FF2B5EF4-FFF2-40B4-BE49-F238E27FC236}">
                <a16:creationId xmlns:a16="http://schemas.microsoft.com/office/drawing/2014/main" id="{2C6A7D8F-B649-9B40-8074-39065D726A39}"/>
              </a:ext>
            </a:extLst>
          </p:cNvPr>
          <p:cNvSpPr/>
          <p:nvPr/>
        </p:nvSpPr>
        <p:spPr>
          <a:xfrm>
            <a:off x="4205975" y="2335739"/>
            <a:ext cx="7628797" cy="1485535"/>
          </a:xfrm>
          <a:prstGeom prst="rect">
            <a:avLst/>
          </a:prstGeom>
        </p:spPr>
        <p:txBody>
          <a:bodyPr wrap="square">
            <a:spAutoFit/>
          </a:bodyPr>
          <a:lstStyle/>
          <a:p>
            <a:pPr marL="285750" indent="-285750">
              <a:lnSpc>
                <a:spcPct val="110000"/>
              </a:lnSpc>
              <a:buFont typeface="Arial" panose="020B0604020202020204" pitchFamily="34" charset="0"/>
              <a:buChar char="•"/>
            </a:pPr>
            <a:r>
              <a:rPr lang="en-US" sz="2800" dirty="0">
                <a:solidFill>
                  <a:schemeClr val="bg1"/>
                </a:solidFill>
                <a:latin typeface="Roboto" pitchFamily="2" charset="0"/>
                <a:ea typeface="Roboto" pitchFamily="2" charset="0"/>
              </a:rPr>
              <a:t>Predict Missing Loss Amounts in Test Data</a:t>
            </a:r>
          </a:p>
          <a:p>
            <a:pPr marL="285750" indent="-285750">
              <a:lnSpc>
                <a:spcPct val="110000"/>
              </a:lnSpc>
              <a:buFont typeface="Arial" panose="020B0604020202020204" pitchFamily="34" charset="0"/>
              <a:buChar char="•"/>
            </a:pPr>
            <a:r>
              <a:rPr lang="en-US" sz="2800" dirty="0">
                <a:solidFill>
                  <a:schemeClr val="bg1"/>
                </a:solidFill>
                <a:latin typeface="Roboto" pitchFamily="2" charset="0"/>
                <a:ea typeface="Roboto" pitchFamily="2" charset="0"/>
              </a:rPr>
              <a:t>Find </a:t>
            </a:r>
            <a:r>
              <a:rPr lang="en-US" sz="2800" i="1" dirty="0">
                <a:solidFill>
                  <a:schemeClr val="bg1"/>
                </a:solidFill>
                <a:latin typeface="Roboto" pitchFamily="2" charset="0"/>
                <a:ea typeface="Roboto" pitchFamily="2" charset="0"/>
              </a:rPr>
              <a:t>Natural Logarithm (ln_LR) </a:t>
            </a:r>
            <a:r>
              <a:rPr lang="en-US" sz="2800" dirty="0">
                <a:solidFill>
                  <a:schemeClr val="bg1"/>
                </a:solidFill>
                <a:latin typeface="Roboto" pitchFamily="2" charset="0"/>
                <a:ea typeface="Roboto" pitchFamily="2" charset="0"/>
              </a:rPr>
              <a:t>of the </a:t>
            </a:r>
            <a:r>
              <a:rPr lang="en-US" sz="2800" i="1" dirty="0">
                <a:solidFill>
                  <a:schemeClr val="bg1"/>
                </a:solidFill>
                <a:latin typeface="Roboto" pitchFamily="2" charset="0"/>
                <a:ea typeface="Roboto" pitchFamily="2" charset="0"/>
              </a:rPr>
              <a:t>loss ratio </a:t>
            </a:r>
            <a:r>
              <a:rPr lang="en-US" sz="2800" dirty="0">
                <a:solidFill>
                  <a:schemeClr val="bg1"/>
                </a:solidFill>
                <a:latin typeface="Roboto" pitchFamily="2" charset="0"/>
                <a:ea typeface="Roboto" pitchFamily="2" charset="0"/>
              </a:rPr>
              <a:t>for each portfolio in testing dataset</a:t>
            </a:r>
          </a:p>
        </p:txBody>
      </p:sp>
      <p:sp>
        <p:nvSpPr>
          <p:cNvPr id="3" name="TextBox 2">
            <a:extLst>
              <a:ext uri="{FF2B5EF4-FFF2-40B4-BE49-F238E27FC236}">
                <a16:creationId xmlns:a16="http://schemas.microsoft.com/office/drawing/2014/main" id="{5BCC723D-A131-4F4C-862F-FE844166525B}"/>
              </a:ext>
            </a:extLst>
          </p:cNvPr>
          <p:cNvSpPr txBox="1"/>
          <p:nvPr/>
        </p:nvSpPr>
        <p:spPr>
          <a:xfrm>
            <a:off x="1035844" y="6586538"/>
            <a:ext cx="184731" cy="369332"/>
          </a:xfrm>
          <a:prstGeom prst="rect">
            <a:avLst/>
          </a:prstGeom>
          <a:noFill/>
        </p:spPr>
        <p:txBody>
          <a:bodyPr wrap="none" rtlCol="0">
            <a:spAutoFit/>
          </a:bodyPr>
          <a:lstStyle/>
          <a:p>
            <a:endParaRPr lang="en-US" dirty="0"/>
          </a:p>
        </p:txBody>
      </p:sp>
      <p:pic>
        <p:nvPicPr>
          <p:cNvPr id="4" name="Audio 3">
            <a:hlinkClick r:id="" action="ppaction://media"/>
            <a:extLst>
              <a:ext uri="{FF2B5EF4-FFF2-40B4-BE49-F238E27FC236}">
                <a16:creationId xmlns:a16="http://schemas.microsoft.com/office/drawing/2014/main" id="{686A23ED-BB05-B04D-A5BF-6817A7B7D3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61505708"/>
      </p:ext>
    </p:extLst>
  </p:cSld>
  <p:clrMapOvr>
    <a:masterClrMapping/>
  </p:clrMapOvr>
  <mc:AlternateContent xmlns:mc="http://schemas.openxmlformats.org/markup-compatibility/2006" xmlns:p14="http://schemas.microsoft.com/office/powerpoint/2010/main">
    <mc:Choice Requires="p14">
      <p:transition spd="slow" p14:dur="2000" advTm="14368"/>
    </mc:Choice>
    <mc:Fallback xmlns="">
      <p:transition spd="slow" advTm="1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CEAD-4E94-3D44-BBCE-681977B2F175}"/>
              </a:ext>
            </a:extLst>
          </p:cNvPr>
          <p:cNvSpPr>
            <a:spLocks noGrp="1"/>
          </p:cNvSpPr>
          <p:nvPr>
            <p:ph type="title"/>
          </p:nvPr>
        </p:nvSpPr>
        <p:spPr/>
        <p:txBody>
          <a:bodyPr>
            <a:normAutofit/>
          </a:bodyPr>
          <a:lstStyle/>
          <a:p>
            <a:r>
              <a:rPr lang="en-US" dirty="0">
                <a:latin typeface="+mn-lt"/>
              </a:rPr>
              <a:t>Goal</a:t>
            </a:r>
          </a:p>
        </p:txBody>
      </p:sp>
      <p:sp>
        <p:nvSpPr>
          <p:cNvPr id="3" name="Content Placeholder 2">
            <a:extLst>
              <a:ext uri="{FF2B5EF4-FFF2-40B4-BE49-F238E27FC236}">
                <a16:creationId xmlns:a16="http://schemas.microsoft.com/office/drawing/2014/main" id="{D7088D5B-FDC7-DC4A-99BD-6D4301836746}"/>
              </a:ext>
            </a:extLst>
          </p:cNvPr>
          <p:cNvSpPr>
            <a:spLocks noGrp="1"/>
          </p:cNvSpPr>
          <p:nvPr>
            <p:ph sz="quarter" idx="10"/>
          </p:nvPr>
        </p:nvSpPr>
        <p:spPr/>
        <p:txBody>
          <a:bodyPr numCol="1">
            <a:normAutofit/>
          </a:bodyPr>
          <a:lstStyle/>
          <a:p>
            <a:pPr marL="0" indent="0" algn="just">
              <a:lnSpc>
                <a:spcPct val="100000"/>
              </a:lnSpc>
              <a:buNone/>
            </a:pPr>
            <a:r>
              <a:rPr lang="en-US" b="1" dirty="0">
                <a:cs typeface="Arial" panose="020B0604020202020204" pitchFamily="34" charset="0"/>
              </a:rPr>
              <a:t>Create a competitive advantage for an Insurance Provider by developing a model(s) capable of predicting the loss ratios of policy portfolios, which will enable them to more accurately access the overall risk of a given portfolio as well as make better informed decisions on premium rates.</a:t>
            </a:r>
            <a:endParaRPr lang="en-US" dirty="0"/>
          </a:p>
        </p:txBody>
      </p:sp>
      <p:pic>
        <p:nvPicPr>
          <p:cNvPr id="4" name="Audio 3">
            <a:hlinkClick r:id="" action="ppaction://media"/>
            <a:extLst>
              <a:ext uri="{FF2B5EF4-FFF2-40B4-BE49-F238E27FC236}">
                <a16:creationId xmlns:a16="http://schemas.microsoft.com/office/drawing/2014/main" id="{C39E3F66-34B3-3F42-85E4-4FE56BE1C0C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134920711"/>
      </p:ext>
    </p:extLst>
  </p:cSld>
  <p:clrMapOvr>
    <a:masterClrMapping/>
  </p:clrMapOvr>
  <mc:AlternateContent xmlns:mc="http://schemas.openxmlformats.org/markup-compatibility/2006" xmlns:p14="http://schemas.microsoft.com/office/powerpoint/2010/main">
    <mc:Choice Requires="p14">
      <p:transition spd="slow" p14:dur="2000" advTm="21145"/>
    </mc:Choice>
    <mc:Fallback xmlns="">
      <p:transition spd="slow" advTm="21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D4B6A7-AC48-4A8E-AE77-3A6BE221EB98}"/>
              </a:ext>
            </a:extLst>
          </p:cNvPr>
          <p:cNvSpPr/>
          <p:nvPr/>
        </p:nvSpPr>
        <p:spPr>
          <a:xfrm>
            <a:off x="1193135" y="2030513"/>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Insurance Data</a:t>
            </a:r>
          </a:p>
        </p:txBody>
      </p:sp>
      <p:sp>
        <p:nvSpPr>
          <p:cNvPr id="6" name="Rectangle 5">
            <a:extLst>
              <a:ext uri="{FF2B5EF4-FFF2-40B4-BE49-F238E27FC236}">
                <a16:creationId xmlns:a16="http://schemas.microsoft.com/office/drawing/2014/main" id="{9872B8DB-19E0-48F8-ACA7-89B498EDF8F3}"/>
              </a:ext>
            </a:extLst>
          </p:cNvPr>
          <p:cNvSpPr/>
          <p:nvPr/>
        </p:nvSpPr>
        <p:spPr>
          <a:xfrm>
            <a:off x="4986995" y="706760"/>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Data Review</a:t>
            </a:r>
          </a:p>
        </p:txBody>
      </p:sp>
      <p:sp>
        <p:nvSpPr>
          <p:cNvPr id="7" name="Rectangle 6">
            <a:extLst>
              <a:ext uri="{FF2B5EF4-FFF2-40B4-BE49-F238E27FC236}">
                <a16:creationId xmlns:a16="http://schemas.microsoft.com/office/drawing/2014/main" id="{769DBF10-88F6-430C-9D6A-63E7F0DB27A2}"/>
              </a:ext>
            </a:extLst>
          </p:cNvPr>
          <p:cNvSpPr/>
          <p:nvPr/>
        </p:nvSpPr>
        <p:spPr>
          <a:xfrm>
            <a:off x="5110345" y="2325934"/>
            <a:ext cx="1962442" cy="71041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Domain Knowledge</a:t>
            </a:r>
          </a:p>
        </p:txBody>
      </p:sp>
      <p:sp>
        <p:nvSpPr>
          <p:cNvPr id="8" name="Rectangle 7">
            <a:extLst>
              <a:ext uri="{FF2B5EF4-FFF2-40B4-BE49-F238E27FC236}">
                <a16:creationId xmlns:a16="http://schemas.microsoft.com/office/drawing/2014/main" id="{B19A14B3-D9C1-4B75-A4AA-2FD399396378}"/>
              </a:ext>
            </a:extLst>
          </p:cNvPr>
          <p:cNvSpPr/>
          <p:nvPr/>
        </p:nvSpPr>
        <p:spPr>
          <a:xfrm>
            <a:off x="8344817" y="517910"/>
            <a:ext cx="1962442" cy="59084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EDA</a:t>
            </a:r>
          </a:p>
        </p:txBody>
      </p:sp>
      <p:sp>
        <p:nvSpPr>
          <p:cNvPr id="9" name="Rectangle 8">
            <a:extLst>
              <a:ext uri="{FF2B5EF4-FFF2-40B4-BE49-F238E27FC236}">
                <a16:creationId xmlns:a16="http://schemas.microsoft.com/office/drawing/2014/main" id="{011CD6CA-7F69-4125-A6F7-B8F9B2A785A3}"/>
              </a:ext>
            </a:extLst>
          </p:cNvPr>
          <p:cNvSpPr/>
          <p:nvPr/>
        </p:nvSpPr>
        <p:spPr>
          <a:xfrm>
            <a:off x="8308380" y="1657581"/>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Data Preprocessing</a:t>
            </a:r>
          </a:p>
        </p:txBody>
      </p:sp>
      <p:sp>
        <p:nvSpPr>
          <p:cNvPr id="10" name="Rectangle 9">
            <a:extLst>
              <a:ext uri="{FF2B5EF4-FFF2-40B4-BE49-F238E27FC236}">
                <a16:creationId xmlns:a16="http://schemas.microsoft.com/office/drawing/2014/main" id="{6515BDA1-3E40-4371-A918-F424C60A0711}"/>
              </a:ext>
            </a:extLst>
          </p:cNvPr>
          <p:cNvSpPr/>
          <p:nvPr/>
        </p:nvSpPr>
        <p:spPr>
          <a:xfrm>
            <a:off x="8308379" y="4649607"/>
            <a:ext cx="1962442"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Choose Model &amp; Develop</a:t>
            </a:r>
          </a:p>
        </p:txBody>
      </p:sp>
      <p:sp>
        <p:nvSpPr>
          <p:cNvPr id="11" name="Rectangle 10">
            <a:extLst>
              <a:ext uri="{FF2B5EF4-FFF2-40B4-BE49-F238E27FC236}">
                <a16:creationId xmlns:a16="http://schemas.microsoft.com/office/drawing/2014/main" id="{FEB5FFAB-B90D-4929-9B9A-94869E04F34B}"/>
              </a:ext>
            </a:extLst>
          </p:cNvPr>
          <p:cNvSpPr/>
          <p:nvPr/>
        </p:nvSpPr>
        <p:spPr>
          <a:xfrm>
            <a:off x="7914482" y="5689403"/>
            <a:ext cx="2750235" cy="72697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Predict Loss Amount on Insurance Data</a:t>
            </a:r>
          </a:p>
        </p:txBody>
      </p:sp>
      <p:cxnSp>
        <p:nvCxnSpPr>
          <p:cNvPr id="13" name="Straight Arrow Connector 12">
            <a:extLst>
              <a:ext uri="{FF2B5EF4-FFF2-40B4-BE49-F238E27FC236}">
                <a16:creationId xmlns:a16="http://schemas.microsoft.com/office/drawing/2014/main" id="{8272083B-4BD7-4587-AEB9-35FDA093056E}"/>
              </a:ext>
            </a:extLst>
          </p:cNvPr>
          <p:cNvCxnSpPr>
            <a:cxnSpLocks/>
            <a:stCxn id="5" idx="3"/>
            <a:endCxn id="6" idx="1"/>
          </p:cNvCxnSpPr>
          <p:nvPr/>
        </p:nvCxnSpPr>
        <p:spPr>
          <a:xfrm flipV="1">
            <a:off x="3155577" y="1002182"/>
            <a:ext cx="1831418" cy="1323753"/>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0A2E418-DC9C-42AC-928B-BB02BAE9E75B}"/>
              </a:ext>
            </a:extLst>
          </p:cNvPr>
          <p:cNvCxnSpPr>
            <a:cxnSpLocks/>
            <a:stCxn id="5" idx="3"/>
            <a:endCxn id="7" idx="1"/>
          </p:cNvCxnSpPr>
          <p:nvPr/>
        </p:nvCxnSpPr>
        <p:spPr>
          <a:xfrm>
            <a:off x="3155577" y="2325935"/>
            <a:ext cx="1954768" cy="355209"/>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56040EA-03E7-4063-BC5B-D19519B12156}"/>
              </a:ext>
            </a:extLst>
          </p:cNvPr>
          <p:cNvCxnSpPr>
            <a:cxnSpLocks/>
            <a:stCxn id="6" idx="3"/>
            <a:endCxn id="8" idx="1"/>
          </p:cNvCxnSpPr>
          <p:nvPr/>
        </p:nvCxnSpPr>
        <p:spPr>
          <a:xfrm flipV="1">
            <a:off x="6949437" y="813332"/>
            <a:ext cx="1395380" cy="188850"/>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8B91B4A-E2E7-4F6E-B5CD-A8E2924BB774}"/>
              </a:ext>
            </a:extLst>
          </p:cNvPr>
          <p:cNvCxnSpPr>
            <a:cxnSpLocks/>
            <a:stCxn id="7" idx="3"/>
            <a:endCxn id="8" idx="1"/>
          </p:cNvCxnSpPr>
          <p:nvPr/>
        </p:nvCxnSpPr>
        <p:spPr>
          <a:xfrm flipV="1">
            <a:off x="7072787" y="813332"/>
            <a:ext cx="1272030" cy="1867812"/>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9AEFD91-CEB2-4E87-BFCC-F6A7510C141F}"/>
              </a:ext>
            </a:extLst>
          </p:cNvPr>
          <p:cNvCxnSpPr>
            <a:cxnSpLocks/>
            <a:stCxn id="8" idx="2"/>
            <a:endCxn id="9" idx="0"/>
          </p:cNvCxnSpPr>
          <p:nvPr/>
        </p:nvCxnSpPr>
        <p:spPr>
          <a:xfrm flipH="1">
            <a:off x="9289601" y="1108753"/>
            <a:ext cx="36437" cy="548828"/>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5783EA6-9109-4BB1-999B-D8EC6D2E384E}"/>
              </a:ext>
            </a:extLst>
          </p:cNvPr>
          <p:cNvCxnSpPr>
            <a:cxnSpLocks/>
            <a:stCxn id="9" idx="2"/>
            <a:endCxn id="19" idx="0"/>
          </p:cNvCxnSpPr>
          <p:nvPr/>
        </p:nvCxnSpPr>
        <p:spPr>
          <a:xfrm>
            <a:off x="9289601" y="2382654"/>
            <a:ext cx="0" cy="355256"/>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5C2809C3-5037-4593-B8EE-975617D939F5}"/>
              </a:ext>
            </a:extLst>
          </p:cNvPr>
          <p:cNvCxnSpPr>
            <a:cxnSpLocks/>
            <a:stCxn id="11" idx="1"/>
            <a:endCxn id="26" idx="1"/>
          </p:cNvCxnSpPr>
          <p:nvPr/>
        </p:nvCxnSpPr>
        <p:spPr>
          <a:xfrm rot="10800000" flipH="1">
            <a:off x="7914482" y="4133064"/>
            <a:ext cx="302140" cy="1919825"/>
          </a:xfrm>
          <a:prstGeom prst="curvedConnector3">
            <a:avLst>
              <a:gd name="adj1" fmla="val -75660"/>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0D5FD7-6013-4E1B-A616-194AC3D98F46}"/>
              </a:ext>
            </a:extLst>
          </p:cNvPr>
          <p:cNvCxnSpPr>
            <a:cxnSpLocks/>
            <a:stCxn id="26" idx="3"/>
            <a:endCxn id="11" idx="3"/>
          </p:cNvCxnSpPr>
          <p:nvPr/>
        </p:nvCxnSpPr>
        <p:spPr>
          <a:xfrm>
            <a:off x="10362579" y="4133063"/>
            <a:ext cx="302138" cy="1919825"/>
          </a:xfrm>
          <a:prstGeom prst="curvedConnector3">
            <a:avLst>
              <a:gd name="adj1" fmla="val 17566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AC585A31-6268-4534-905E-0EAE39CCA595}"/>
              </a:ext>
            </a:extLst>
          </p:cNvPr>
          <p:cNvSpPr/>
          <p:nvPr/>
        </p:nvSpPr>
        <p:spPr>
          <a:xfrm>
            <a:off x="8054007" y="2737910"/>
            <a:ext cx="2471188" cy="725073"/>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Creating Portfolios of Training Data </a:t>
            </a:r>
          </a:p>
        </p:txBody>
      </p:sp>
      <p:cxnSp>
        <p:nvCxnSpPr>
          <p:cNvPr id="21" name="Straight Arrow Connector 20">
            <a:extLst>
              <a:ext uri="{FF2B5EF4-FFF2-40B4-BE49-F238E27FC236}">
                <a16:creationId xmlns:a16="http://schemas.microsoft.com/office/drawing/2014/main" id="{AA2C2941-D8D3-466E-A55F-92D5E6BCEF45}"/>
              </a:ext>
            </a:extLst>
          </p:cNvPr>
          <p:cNvCxnSpPr>
            <a:cxnSpLocks/>
            <a:stCxn id="19" idx="2"/>
            <a:endCxn id="26" idx="0"/>
          </p:cNvCxnSpPr>
          <p:nvPr/>
        </p:nvCxnSpPr>
        <p:spPr>
          <a:xfrm>
            <a:off x="9289601" y="3462983"/>
            <a:ext cx="0" cy="355256"/>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CD1F6786-4750-47A6-9F58-4CEF1D368664}"/>
              </a:ext>
            </a:extLst>
          </p:cNvPr>
          <p:cNvSpPr/>
          <p:nvPr/>
        </p:nvSpPr>
        <p:spPr>
          <a:xfrm>
            <a:off x="8216622" y="3818239"/>
            <a:ext cx="2145957" cy="629647"/>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Feature Creation</a:t>
            </a:r>
          </a:p>
        </p:txBody>
      </p:sp>
      <p:cxnSp>
        <p:nvCxnSpPr>
          <p:cNvPr id="35" name="Straight Arrow Connector 34">
            <a:extLst>
              <a:ext uri="{FF2B5EF4-FFF2-40B4-BE49-F238E27FC236}">
                <a16:creationId xmlns:a16="http://schemas.microsoft.com/office/drawing/2014/main" id="{25EEED42-6C9C-4807-BDF6-9CAF834441B2}"/>
              </a:ext>
            </a:extLst>
          </p:cNvPr>
          <p:cNvCxnSpPr>
            <a:cxnSpLocks/>
            <a:stCxn id="26" idx="2"/>
            <a:endCxn id="10" idx="0"/>
          </p:cNvCxnSpPr>
          <p:nvPr/>
        </p:nvCxnSpPr>
        <p:spPr>
          <a:xfrm flipH="1">
            <a:off x="9289600" y="4447886"/>
            <a:ext cx="1" cy="201721"/>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96490C4-4C21-4E29-A42A-781A4C611A86}"/>
              </a:ext>
            </a:extLst>
          </p:cNvPr>
          <p:cNvCxnSpPr>
            <a:cxnSpLocks/>
            <a:stCxn id="10" idx="2"/>
            <a:endCxn id="11" idx="0"/>
          </p:cNvCxnSpPr>
          <p:nvPr/>
        </p:nvCxnSpPr>
        <p:spPr>
          <a:xfrm>
            <a:off x="9289600" y="5374680"/>
            <a:ext cx="0" cy="314723"/>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91D626A-DE02-344E-8AD5-19B894DB0C25}"/>
              </a:ext>
            </a:extLst>
          </p:cNvPr>
          <p:cNvSpPr>
            <a:spLocks noGrp="1"/>
          </p:cNvSpPr>
          <p:nvPr>
            <p:ph type="title"/>
          </p:nvPr>
        </p:nvSpPr>
        <p:spPr>
          <a:xfrm>
            <a:off x="97086" y="82916"/>
            <a:ext cx="3338945" cy="817417"/>
          </a:xfrm>
        </p:spPr>
        <p:txBody>
          <a:bodyPr/>
          <a:lstStyle/>
          <a:p>
            <a:r>
              <a:rPr lang="en-US" b="1" dirty="0">
                <a:latin typeface="Roboto" panose="02000000000000000000" pitchFamily="2" charset="0"/>
                <a:ea typeface="Roboto" panose="02000000000000000000" pitchFamily="2" charset="0"/>
              </a:rPr>
              <a:t>Project Workflow</a:t>
            </a:r>
          </a:p>
        </p:txBody>
      </p:sp>
      <p:pic>
        <p:nvPicPr>
          <p:cNvPr id="3" name="Audio 2">
            <a:hlinkClick r:id="" action="ppaction://media"/>
            <a:extLst>
              <a:ext uri="{FF2B5EF4-FFF2-40B4-BE49-F238E27FC236}">
                <a16:creationId xmlns:a16="http://schemas.microsoft.com/office/drawing/2014/main" id="{06FAA161-DBB7-304E-BC44-0D20CB7ECA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471310"/>
            <a:ext cx="812800" cy="812800"/>
          </a:xfrm>
          <a:prstGeom prst="rect">
            <a:avLst/>
          </a:prstGeom>
        </p:spPr>
      </p:pic>
    </p:spTree>
    <p:extLst>
      <p:ext uri="{BB962C8B-B14F-4D97-AF65-F5344CB8AC3E}">
        <p14:creationId xmlns:p14="http://schemas.microsoft.com/office/powerpoint/2010/main" val="2570807034"/>
      </p:ext>
    </p:extLst>
  </p:cSld>
  <p:clrMapOvr>
    <a:masterClrMapping/>
  </p:clrMapOvr>
  <mc:AlternateContent xmlns:mc="http://schemas.openxmlformats.org/markup-compatibility/2006" xmlns:p14="http://schemas.microsoft.com/office/powerpoint/2010/main">
    <mc:Choice Requires="p14">
      <p:transition spd="slow" p14:dur="2000" advTm="7264"/>
    </mc:Choice>
    <mc:Fallback xmlns="">
      <p:transition spd="slow" advTm="7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9A248-4817-A445-A212-DC1FC943B89F}"/>
              </a:ext>
            </a:extLst>
          </p:cNvPr>
          <p:cNvSpPr>
            <a:spLocks noGrp="1"/>
          </p:cNvSpPr>
          <p:nvPr>
            <p:ph type="title"/>
          </p:nvPr>
        </p:nvSpPr>
        <p:spPr/>
        <p:txBody>
          <a:bodyPr>
            <a:normAutofit/>
          </a:bodyPr>
          <a:lstStyle/>
          <a:p>
            <a:r>
              <a:rPr lang="en-US" dirty="0"/>
              <a:t>Domain Knowledge</a:t>
            </a:r>
            <a:endParaRPr lang="en-US" dirty="0">
              <a:solidFill>
                <a:schemeClr val="bg1"/>
              </a:solidFill>
            </a:endParaRPr>
          </a:p>
        </p:txBody>
      </p:sp>
      <p:sp>
        <p:nvSpPr>
          <p:cNvPr id="3" name="Content Placeholder 2">
            <a:extLst>
              <a:ext uri="{FF2B5EF4-FFF2-40B4-BE49-F238E27FC236}">
                <a16:creationId xmlns:a16="http://schemas.microsoft.com/office/drawing/2014/main" id="{4CC803AA-69F2-BE48-B06A-6DA19EA55DD1}"/>
              </a:ext>
            </a:extLst>
          </p:cNvPr>
          <p:cNvSpPr>
            <a:spLocks noGrp="1"/>
          </p:cNvSpPr>
          <p:nvPr>
            <p:ph sz="quarter" idx="10"/>
          </p:nvPr>
        </p:nvSpPr>
        <p:spPr>
          <a:noFill/>
        </p:spPr>
        <p:txBody>
          <a:bodyPr>
            <a:normAutofit/>
          </a:bodyPr>
          <a:lstStyle/>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41B72270-B8ED-754C-944B-0DF29EB2661A}"/>
              </a:ext>
            </a:extLst>
          </p:cNvPr>
          <p:cNvPicPr>
            <a:picLocks noChangeAspect="1"/>
          </p:cNvPicPr>
          <p:nvPr/>
        </p:nvPicPr>
        <p:blipFill>
          <a:blip r:embed="rId5">
            <a:alphaModFix amt="64000"/>
          </a:blip>
          <a:stretch>
            <a:fillRect/>
          </a:stretch>
        </p:blipFill>
        <p:spPr>
          <a:xfrm>
            <a:off x="562770" y="2916918"/>
            <a:ext cx="10914060" cy="2619372"/>
          </a:xfrm>
          <a:prstGeom prst="rect">
            <a:avLst/>
          </a:prstGeom>
        </p:spPr>
      </p:pic>
      <p:pic>
        <p:nvPicPr>
          <p:cNvPr id="4" name="Audio 3">
            <a:hlinkClick r:id="" action="ppaction://media"/>
            <a:extLst>
              <a:ext uri="{FF2B5EF4-FFF2-40B4-BE49-F238E27FC236}">
                <a16:creationId xmlns:a16="http://schemas.microsoft.com/office/drawing/2014/main" id="{47B4EB77-F65A-7141-8646-17CF773131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99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278"/>
    </mc:Choice>
    <mc:Fallback xmlns="">
      <p:transition spd="slow" advTm="16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E76-BC71-DE4A-9695-24DAB94C686A}"/>
              </a:ext>
            </a:extLst>
          </p:cNvPr>
          <p:cNvSpPr>
            <a:spLocks noGrp="1"/>
          </p:cNvSpPr>
          <p:nvPr>
            <p:ph type="title"/>
          </p:nvPr>
        </p:nvSpPr>
        <p:spPr/>
        <p:txBody>
          <a:bodyPr/>
          <a:lstStyle/>
          <a:p>
            <a:r>
              <a:rPr lang="en-US" dirty="0"/>
              <a:t>Exploratory Data Analysis</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DECFC56-9D7B-6C47-8723-09541E680C27}"/>
                  </a:ext>
                </a:extLst>
              </p:cNvPr>
              <p:cNvGraphicFramePr>
                <a:graphicFrameLocks noChangeAspect="1"/>
              </p:cNvGraphicFramePr>
              <p:nvPr>
                <p:extLst>
                  <p:ext uri="{D42A27DB-BD31-4B8C-83A1-F6EECF244321}">
                    <p14:modId xmlns:p14="http://schemas.microsoft.com/office/powerpoint/2010/main" val="1951167517"/>
                  </p:ext>
                </p:extLst>
              </p:nvPr>
            </p:nvGraphicFramePr>
            <p:xfrm rot="20336922">
              <a:off x="268019" y="3107079"/>
              <a:ext cx="2420833" cy="1361718"/>
            </p:xfrm>
            <a:graphic>
              <a:graphicData uri="http://schemas.microsoft.com/office/powerpoint/2016/slidezoom">
                <pslz:sldZm>
                  <pslz:sldZmObj sldId="273" cId="944007360">
                    <pslz:zmPr id="{AA8C4373-E7CC-6940-9B57-CD6CE958274B}" returnToParent="0" transitionDur="1000">
                      <p166:blipFill xmlns:p166="http://schemas.microsoft.com/office/powerpoint/2016/6/main">
                        <a:blip r:embed="rId5"/>
                        <a:stretch>
                          <a:fillRect/>
                        </a:stretch>
                      </p166:blipFill>
                      <p166:spPr xmlns:p166="http://schemas.microsoft.com/office/powerpoint/2016/6/main">
                        <a:xfrm rot="20336922">
                          <a:off x="0" y="0"/>
                          <a:ext cx="2420833" cy="1361718"/>
                        </a:xfrm>
                        <a:prstGeom prst="rect">
                          <a:avLst/>
                        </a:prstGeom>
                        <a:ln w="3175">
                          <a:solidFill>
                            <a:prstClr val="ltGray"/>
                          </a:solidFill>
                        </a:ln>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3DECFC56-9D7B-6C47-8723-09541E680C27}"/>
                  </a:ext>
                </a:extLst>
              </p:cNvPr>
              <p:cNvPicPr>
                <a:picLocks noGrp="1" noRot="1" noChangeAspect="1" noMove="1" noResize="1" noEditPoints="1" noAdjustHandles="1" noChangeArrowheads="1" noChangeShapeType="1"/>
              </p:cNvPicPr>
              <p:nvPr/>
            </p:nvPicPr>
            <p:blipFill>
              <a:blip r:embed="rId7"/>
              <a:stretch>
                <a:fillRect/>
              </a:stretch>
            </p:blipFill>
            <p:spPr>
              <a:xfrm rot="20336922">
                <a:off x="268019" y="3107079"/>
                <a:ext cx="2420833" cy="13617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43E6BD6-90C5-1842-877A-BB9710D7D64B}"/>
                  </a:ext>
                </a:extLst>
              </p:cNvPr>
              <p:cNvGraphicFramePr>
                <a:graphicFrameLocks noChangeAspect="1"/>
              </p:cNvGraphicFramePr>
              <p:nvPr>
                <p:extLst>
                  <p:ext uri="{D42A27DB-BD31-4B8C-83A1-F6EECF244321}">
                    <p14:modId xmlns:p14="http://schemas.microsoft.com/office/powerpoint/2010/main" val="2482933736"/>
                  </p:ext>
                </p:extLst>
              </p:nvPr>
            </p:nvGraphicFramePr>
            <p:xfrm>
              <a:off x="3169444" y="2480613"/>
              <a:ext cx="2738438" cy="1540371"/>
            </p:xfrm>
            <a:graphic>
              <a:graphicData uri="http://schemas.microsoft.com/office/powerpoint/2016/slidezoom">
                <pslz:sldZm>
                  <pslz:sldZmObj sldId="277" cId="2001570231">
                    <pslz:zmPr id="{DD0FECDE-9ED4-1B4D-830E-7E5DBB462B70}" returnToParent="0" transitionDur="1000">
                      <p166:blipFill xmlns:p166="http://schemas.microsoft.com/office/powerpoint/2016/6/main">
                        <a:blip r:embed="rId8"/>
                        <a:stretch>
                          <a:fillRect/>
                        </a:stretch>
                      </p166:blipFill>
                      <p166:spPr xmlns:p166="http://schemas.microsoft.com/office/powerpoint/2016/6/main">
                        <a:xfrm>
                          <a:off x="0" y="0"/>
                          <a:ext cx="2738438" cy="1540371"/>
                        </a:xfrm>
                        <a:prstGeom prst="rect">
                          <a:avLst/>
                        </a:prstGeom>
                        <a:ln w="3175">
                          <a:solidFill>
                            <a:prstClr val="ltGray"/>
                          </a:solidFill>
                        </a:ln>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443E6BD6-90C5-1842-877A-BB9710D7D64B}"/>
                  </a:ext>
                </a:extLst>
              </p:cNvPr>
              <p:cNvPicPr>
                <a:picLocks noGrp="1" noRot="1" noChangeAspect="1" noMove="1" noResize="1" noEditPoints="1" noAdjustHandles="1" noChangeArrowheads="1" noChangeShapeType="1"/>
              </p:cNvPicPr>
              <p:nvPr/>
            </p:nvPicPr>
            <p:blipFill>
              <a:blip r:embed="rId10"/>
              <a:stretch>
                <a:fillRect/>
              </a:stretch>
            </p:blipFill>
            <p:spPr>
              <a:xfrm>
                <a:off x="3169444" y="2480613"/>
                <a:ext cx="2738438" cy="154037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3B82843B-C770-7045-857E-0D0B182D4976}"/>
                  </a:ext>
                </a:extLst>
              </p:cNvPr>
              <p:cNvGraphicFramePr>
                <a:graphicFrameLocks noChangeAspect="1"/>
              </p:cNvGraphicFramePr>
              <p:nvPr>
                <p:extLst>
                  <p:ext uri="{D42A27DB-BD31-4B8C-83A1-F6EECF244321}">
                    <p14:modId xmlns:p14="http://schemas.microsoft.com/office/powerpoint/2010/main" val="3842943280"/>
                  </p:ext>
                </p:extLst>
              </p:nvPr>
            </p:nvGraphicFramePr>
            <p:xfrm>
              <a:off x="6224691" y="2480613"/>
              <a:ext cx="2738438" cy="1540371"/>
            </p:xfrm>
            <a:graphic>
              <a:graphicData uri="http://schemas.microsoft.com/office/powerpoint/2016/slidezoom">
                <pslz:sldZm>
                  <pslz:sldZmObj sldId="275" cId="270685065">
                    <pslz:zmPr id="{AC095D5D-63A0-C742-9634-6D6B13905F82}" returnToParent="0" transitionDur="1000">
                      <p166:blipFill xmlns:p166="http://schemas.microsoft.com/office/powerpoint/2016/6/main">
                        <a:blip r:embed="rId11"/>
                        <a:stretch>
                          <a:fillRect/>
                        </a:stretch>
                      </p166:blipFill>
                      <p166:spPr xmlns:p166="http://schemas.microsoft.com/office/powerpoint/2016/6/main">
                        <a:xfrm>
                          <a:off x="0" y="0"/>
                          <a:ext cx="2738438" cy="1540371"/>
                        </a:xfrm>
                        <a:prstGeom prst="rect">
                          <a:avLst/>
                        </a:prstGeom>
                        <a:ln w="3175">
                          <a:solidFill>
                            <a:prstClr val="ltGray"/>
                          </a:solidFill>
                        </a:ln>
                      </p166:spPr>
                    </pslz:zmPr>
                  </pslz:sldZmObj>
                </pslz:sldZm>
              </a:graphicData>
            </a:graphic>
          </p:graphicFrame>
        </mc:Choice>
        <mc:Fallback xmlns="">
          <p:pic>
            <p:nvPicPr>
              <p:cNvPr id="8" name="Slide Zoom 7">
                <a:hlinkClick r:id="rId12" action="ppaction://hlinksldjump"/>
                <a:extLst>
                  <a:ext uri="{FF2B5EF4-FFF2-40B4-BE49-F238E27FC236}">
                    <a16:creationId xmlns:a16="http://schemas.microsoft.com/office/drawing/2014/main" id="{3B82843B-C770-7045-857E-0D0B182D4976}"/>
                  </a:ext>
                </a:extLst>
              </p:cNvPr>
              <p:cNvPicPr>
                <a:picLocks noGrp="1" noRot="1" noChangeAspect="1" noMove="1" noResize="1" noEditPoints="1" noAdjustHandles="1" noChangeArrowheads="1" noChangeShapeType="1"/>
              </p:cNvPicPr>
              <p:nvPr/>
            </p:nvPicPr>
            <p:blipFill>
              <a:blip r:embed="rId13"/>
              <a:stretch>
                <a:fillRect/>
              </a:stretch>
            </p:blipFill>
            <p:spPr>
              <a:xfrm>
                <a:off x="6224691" y="2480613"/>
                <a:ext cx="2738438" cy="154037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0C99836-09EA-624B-B60D-7CE948D1ADA6}"/>
                  </a:ext>
                </a:extLst>
              </p:cNvPr>
              <p:cNvGraphicFramePr>
                <a:graphicFrameLocks noChangeAspect="1"/>
              </p:cNvGraphicFramePr>
              <p:nvPr>
                <p:extLst>
                  <p:ext uri="{D42A27DB-BD31-4B8C-83A1-F6EECF244321}">
                    <p14:modId xmlns:p14="http://schemas.microsoft.com/office/powerpoint/2010/main" val="1809226166"/>
                  </p:ext>
                </p:extLst>
              </p:nvPr>
            </p:nvGraphicFramePr>
            <p:xfrm rot="1475994">
              <a:off x="9628589" y="3348257"/>
              <a:ext cx="2391918" cy="1345454"/>
            </p:xfrm>
            <a:graphic>
              <a:graphicData uri="http://schemas.microsoft.com/office/powerpoint/2016/slidezoom">
                <pslz:sldZm>
                  <pslz:sldZmObj sldId="276" cId="3033872371">
                    <pslz:zmPr id="{FD707151-3C55-D341-A82E-CFE995077B85}" returnToParent="0" transitionDur="1000">
                      <p166:blipFill xmlns:p166="http://schemas.microsoft.com/office/powerpoint/2016/6/main">
                        <a:blip r:embed="rId14"/>
                        <a:stretch>
                          <a:fillRect/>
                        </a:stretch>
                      </p166:blipFill>
                      <p166:spPr xmlns:p166="http://schemas.microsoft.com/office/powerpoint/2016/6/main">
                        <a:xfrm rot="1475994">
                          <a:off x="0" y="0"/>
                          <a:ext cx="2391918" cy="1345454"/>
                        </a:xfrm>
                        <a:prstGeom prst="rect">
                          <a:avLst/>
                        </a:prstGeom>
                        <a:ln w="3175">
                          <a:solidFill>
                            <a:prstClr val="ltGray"/>
                          </a:solidFill>
                        </a:ln>
                      </p166:spPr>
                    </pslz:zmPr>
                  </pslz:sldZmObj>
                </pslz:sldZm>
              </a:graphicData>
            </a:graphic>
          </p:graphicFrame>
        </mc:Choice>
        <mc:Fallback xmlns="">
          <p:pic>
            <p:nvPicPr>
              <p:cNvPr id="10" name="Slide Zoom 9">
                <a:hlinkClick r:id="rId15" action="ppaction://hlinksldjump"/>
                <a:extLst>
                  <a:ext uri="{FF2B5EF4-FFF2-40B4-BE49-F238E27FC236}">
                    <a16:creationId xmlns:a16="http://schemas.microsoft.com/office/drawing/2014/main" id="{20C99836-09EA-624B-B60D-7CE948D1ADA6}"/>
                  </a:ext>
                </a:extLst>
              </p:cNvPr>
              <p:cNvPicPr>
                <a:picLocks noGrp="1" noRot="1" noChangeAspect="1" noMove="1" noResize="1" noEditPoints="1" noAdjustHandles="1" noChangeArrowheads="1" noChangeShapeType="1"/>
              </p:cNvPicPr>
              <p:nvPr/>
            </p:nvPicPr>
            <p:blipFill>
              <a:blip r:embed="rId16"/>
              <a:stretch>
                <a:fillRect/>
              </a:stretch>
            </p:blipFill>
            <p:spPr>
              <a:xfrm rot="1475994">
                <a:off x="9628589" y="3348257"/>
                <a:ext cx="2391918" cy="1345454"/>
              </a:xfrm>
              <a:prstGeom prst="rect">
                <a:avLst/>
              </a:prstGeom>
              <a:ln w="3175">
                <a:solidFill>
                  <a:prstClr val="ltGray"/>
                </a:solidFill>
              </a:ln>
            </p:spPr>
          </p:pic>
        </mc:Fallback>
      </mc:AlternateContent>
      <p:pic>
        <p:nvPicPr>
          <p:cNvPr id="3" name="Audio 2">
            <a:hlinkClick r:id="" action="ppaction://media"/>
            <a:extLst>
              <a:ext uri="{FF2B5EF4-FFF2-40B4-BE49-F238E27FC236}">
                <a16:creationId xmlns:a16="http://schemas.microsoft.com/office/drawing/2014/main" id="{B5816B1D-6D43-0D48-BCCA-9CAC6B3F67CA}"/>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2549043"/>
      </p:ext>
    </p:extLst>
  </p:cSld>
  <p:clrMapOvr>
    <a:masterClrMapping/>
  </p:clrMapOvr>
  <mc:AlternateContent xmlns:mc="http://schemas.openxmlformats.org/markup-compatibility/2006" xmlns:p14="http://schemas.microsoft.com/office/powerpoint/2010/main">
    <mc:Choice Requires="p14">
      <p:transition spd="slow" p14:dur="2000" advTm="7835"/>
    </mc:Choice>
    <mc:Fallback xmlns="">
      <p:transition spd="slow" advTm="7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3.5|2.8|2.9|3.2|3.3"/>
</p:tagLst>
</file>

<file path=ppt/tags/tag2.xml><?xml version="1.0" encoding="utf-8"?>
<p:tagLst xmlns:a="http://schemas.openxmlformats.org/drawingml/2006/main" xmlns:r="http://schemas.openxmlformats.org/officeDocument/2006/relationships" xmlns:p="http://schemas.openxmlformats.org/presentationml/2006/main">
  <p:tag name="TIMING" val="|6.6|2"/>
</p:tagLst>
</file>

<file path=ppt/tags/tag3.xml><?xml version="1.0" encoding="utf-8"?>
<p:tagLst xmlns:a="http://schemas.openxmlformats.org/drawingml/2006/main" xmlns:r="http://schemas.openxmlformats.org/officeDocument/2006/relationships" xmlns:p="http://schemas.openxmlformats.org/presentationml/2006/main">
  <p:tag name="TIMING" val="|4.7|6|7.8|3.8|5.2|3.9"/>
</p:tagLst>
</file>

<file path=ppt/tags/tag4.xml><?xml version="1.0" encoding="utf-8"?>
<p:tagLst xmlns:a="http://schemas.openxmlformats.org/drawingml/2006/main" xmlns:r="http://schemas.openxmlformats.org/officeDocument/2006/relationships" xmlns:p="http://schemas.openxmlformats.org/presentationml/2006/main">
  <p:tag name="TIMING" val="|3|4.5"/>
</p:tagLst>
</file>

<file path=ppt/tags/tag5.xml><?xml version="1.0" encoding="utf-8"?>
<p:tagLst xmlns:a="http://schemas.openxmlformats.org/drawingml/2006/main" xmlns:r="http://schemas.openxmlformats.org/officeDocument/2006/relationships" xmlns:p="http://schemas.openxmlformats.org/presentationml/2006/main">
  <p:tag name="TIMING" val="|3.9"/>
</p:tagLst>
</file>

<file path=ppt/tags/tag6.xml><?xml version="1.0" encoding="utf-8"?>
<p:tagLst xmlns:a="http://schemas.openxmlformats.org/drawingml/2006/main" xmlns:r="http://schemas.openxmlformats.org/officeDocument/2006/relationships" xmlns:p="http://schemas.openxmlformats.org/presentationml/2006/main">
  <p:tag name="TIMING" val="|3.6|3.3|3.7|4.5|6.8"/>
</p:tagLst>
</file>

<file path=ppt/tags/tag7.xml><?xml version="1.0" encoding="utf-8"?>
<p:tagLst xmlns:a="http://schemas.openxmlformats.org/drawingml/2006/main" xmlns:r="http://schemas.openxmlformats.org/officeDocument/2006/relationships" xmlns:p="http://schemas.openxmlformats.org/presentationml/2006/main">
  <p:tag name="TIMING" val="|3.6|3.4|3.6|4.5|6.9"/>
</p:tagLst>
</file>

<file path=ppt/tags/tag8.xml><?xml version="1.0" encoding="utf-8"?>
<p:tagLst xmlns:a="http://schemas.openxmlformats.org/drawingml/2006/main" xmlns:r="http://schemas.openxmlformats.org/officeDocument/2006/relationships" xmlns:p="http://schemas.openxmlformats.org/presentationml/2006/main">
  <p:tag name="TIMING" val="|7"/>
</p:tagLst>
</file>

<file path=ppt/theme/theme1.xml><?xml version="1.0" encoding="utf-8"?>
<a:theme xmlns:a="http://schemas.openxmlformats.org/drawingml/2006/main" name="Blank">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45304</TotalTime>
  <Words>1183</Words>
  <Application>Microsoft Office PowerPoint</Application>
  <PresentationFormat>Widescreen</PresentationFormat>
  <Paragraphs>180</Paragraphs>
  <Slides>21</Slides>
  <Notes>21</Notes>
  <HiddenSlides>0</HiddenSlides>
  <MMClips>22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Calibri Light</vt:lpstr>
      <vt:lpstr>Roboto</vt:lpstr>
      <vt:lpstr>Roboto Light</vt:lpstr>
      <vt:lpstr>Roboto Medium</vt:lpstr>
      <vt:lpstr>Roboto Thin</vt:lpstr>
      <vt:lpstr>Wingdings</vt:lpstr>
      <vt:lpstr>Blank</vt:lpstr>
      <vt:lpstr>Headerline</vt:lpstr>
      <vt:lpstr>PowerPoint Presentation</vt:lpstr>
      <vt:lpstr>Agenda</vt:lpstr>
      <vt:lpstr>Problem</vt:lpstr>
      <vt:lpstr>Introduction</vt:lpstr>
      <vt:lpstr>Introduction</vt:lpstr>
      <vt:lpstr>Goal</vt:lpstr>
      <vt:lpstr>Project Workflow</vt:lpstr>
      <vt:lpstr>Domain Knowledge</vt:lpstr>
      <vt:lpstr>Exploratory Data Analysis</vt:lpstr>
      <vt:lpstr>Histogram</vt:lpstr>
      <vt:lpstr>Pair Plot</vt:lpstr>
      <vt:lpstr>Correlation Matrix</vt:lpstr>
      <vt:lpstr>Bar Chart Comparison</vt:lpstr>
      <vt:lpstr>Data Preprocessing</vt:lpstr>
      <vt:lpstr>Data Cleaning</vt:lpstr>
      <vt:lpstr>Data Transformation</vt:lpstr>
      <vt:lpstr>Modeling Techniques</vt:lpstr>
      <vt:lpstr>Evaluation Methods</vt:lpstr>
      <vt:lpstr>Evaluation Methods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Ergün Kayis</dc:creator>
  <cp:lastModifiedBy>Teague, Mike</cp:lastModifiedBy>
  <cp:revision>721</cp:revision>
  <dcterms:created xsi:type="dcterms:W3CDTF">2015-05-30T00:46:15Z</dcterms:created>
  <dcterms:modified xsi:type="dcterms:W3CDTF">2019-11-26T20:37:29Z</dcterms:modified>
</cp:coreProperties>
</file>